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5490" r:id="rId1"/>
  </p:sldMasterIdLst>
  <p:notesMasterIdLst>
    <p:notesMasterId r:id="rId31"/>
  </p:notesMasterIdLst>
  <p:handoutMasterIdLst>
    <p:handoutMasterId r:id="rId32"/>
  </p:handoutMasterIdLst>
  <p:sldIdLst>
    <p:sldId id="256" r:id="rId2"/>
    <p:sldId id="423" r:id="rId3"/>
    <p:sldId id="440" r:id="rId4"/>
    <p:sldId id="441" r:id="rId5"/>
    <p:sldId id="373" r:id="rId6"/>
    <p:sldId id="443" r:id="rId7"/>
    <p:sldId id="444" r:id="rId8"/>
    <p:sldId id="419" r:id="rId9"/>
    <p:sldId id="433" r:id="rId10"/>
    <p:sldId id="395" r:id="rId11"/>
    <p:sldId id="445" r:id="rId12"/>
    <p:sldId id="402" r:id="rId13"/>
    <p:sldId id="446" r:id="rId14"/>
    <p:sldId id="424" r:id="rId15"/>
    <p:sldId id="450" r:id="rId16"/>
    <p:sldId id="451" r:id="rId17"/>
    <p:sldId id="452" r:id="rId18"/>
    <p:sldId id="449" r:id="rId19"/>
    <p:sldId id="447" r:id="rId20"/>
    <p:sldId id="453" r:id="rId21"/>
    <p:sldId id="448" r:id="rId22"/>
    <p:sldId id="462" r:id="rId23"/>
    <p:sldId id="458" r:id="rId24"/>
    <p:sldId id="457" r:id="rId25"/>
    <p:sldId id="455" r:id="rId26"/>
    <p:sldId id="459" r:id="rId27"/>
    <p:sldId id="460" r:id="rId28"/>
    <p:sldId id="461" r:id="rId29"/>
    <p:sldId id="379" r:id="rId30"/>
  </p:sldIdLst>
  <p:sldSz cx="9144000" cy="6858000" type="screen4x3"/>
  <p:notesSz cx="6797675" cy="9928225"/>
  <p:defaultTextStyle>
    <a:defPPr>
      <a:defRPr lang="es-ES"/>
    </a:defPPr>
    <a:lvl1pPr algn="ctr" rtl="0" fontAlgn="base">
      <a:spcBef>
        <a:spcPct val="0"/>
      </a:spcBef>
      <a:spcAft>
        <a:spcPct val="0"/>
      </a:spcAft>
      <a:defRPr sz="2400" b="1" i="1" kern="1200">
        <a:solidFill>
          <a:schemeClr val="tx1"/>
        </a:solidFill>
        <a:latin typeface="Arial Black" pitchFamily="34" charset="0"/>
        <a:ea typeface="+mn-ea"/>
        <a:cs typeface="+mn-cs"/>
      </a:defRPr>
    </a:lvl1pPr>
    <a:lvl2pPr marL="457200" algn="ctr" rtl="0" fontAlgn="base">
      <a:spcBef>
        <a:spcPct val="0"/>
      </a:spcBef>
      <a:spcAft>
        <a:spcPct val="0"/>
      </a:spcAft>
      <a:defRPr sz="2400" b="1" i="1" kern="1200">
        <a:solidFill>
          <a:schemeClr val="tx1"/>
        </a:solidFill>
        <a:latin typeface="Arial Black" pitchFamily="34" charset="0"/>
        <a:ea typeface="+mn-ea"/>
        <a:cs typeface="+mn-cs"/>
      </a:defRPr>
    </a:lvl2pPr>
    <a:lvl3pPr marL="914400" algn="ctr" rtl="0" fontAlgn="base">
      <a:spcBef>
        <a:spcPct val="0"/>
      </a:spcBef>
      <a:spcAft>
        <a:spcPct val="0"/>
      </a:spcAft>
      <a:defRPr sz="2400" b="1" i="1" kern="1200">
        <a:solidFill>
          <a:schemeClr val="tx1"/>
        </a:solidFill>
        <a:latin typeface="Arial Black" pitchFamily="34" charset="0"/>
        <a:ea typeface="+mn-ea"/>
        <a:cs typeface="+mn-cs"/>
      </a:defRPr>
    </a:lvl3pPr>
    <a:lvl4pPr marL="1371600" algn="ctr" rtl="0" fontAlgn="base">
      <a:spcBef>
        <a:spcPct val="0"/>
      </a:spcBef>
      <a:spcAft>
        <a:spcPct val="0"/>
      </a:spcAft>
      <a:defRPr sz="2400" b="1" i="1" kern="1200">
        <a:solidFill>
          <a:schemeClr val="tx1"/>
        </a:solidFill>
        <a:latin typeface="Arial Black" pitchFamily="34" charset="0"/>
        <a:ea typeface="+mn-ea"/>
        <a:cs typeface="+mn-cs"/>
      </a:defRPr>
    </a:lvl4pPr>
    <a:lvl5pPr marL="1828800" algn="ctr" rtl="0" fontAlgn="base">
      <a:spcBef>
        <a:spcPct val="0"/>
      </a:spcBef>
      <a:spcAft>
        <a:spcPct val="0"/>
      </a:spcAft>
      <a:defRPr sz="2400" b="1" i="1" kern="1200">
        <a:solidFill>
          <a:schemeClr val="tx1"/>
        </a:solidFill>
        <a:latin typeface="Arial Black" pitchFamily="34" charset="0"/>
        <a:ea typeface="+mn-ea"/>
        <a:cs typeface="+mn-cs"/>
      </a:defRPr>
    </a:lvl5pPr>
    <a:lvl6pPr marL="2286000" algn="l" defTabSz="914400" rtl="0" eaLnBrk="1" latinLnBrk="0" hangingPunct="1">
      <a:defRPr sz="2400" b="1" i="1" kern="1200">
        <a:solidFill>
          <a:schemeClr val="tx1"/>
        </a:solidFill>
        <a:latin typeface="Arial Black" pitchFamily="34" charset="0"/>
        <a:ea typeface="+mn-ea"/>
        <a:cs typeface="+mn-cs"/>
      </a:defRPr>
    </a:lvl6pPr>
    <a:lvl7pPr marL="2743200" algn="l" defTabSz="914400" rtl="0" eaLnBrk="1" latinLnBrk="0" hangingPunct="1">
      <a:defRPr sz="2400" b="1" i="1" kern="1200">
        <a:solidFill>
          <a:schemeClr val="tx1"/>
        </a:solidFill>
        <a:latin typeface="Arial Black" pitchFamily="34" charset="0"/>
        <a:ea typeface="+mn-ea"/>
        <a:cs typeface="+mn-cs"/>
      </a:defRPr>
    </a:lvl7pPr>
    <a:lvl8pPr marL="3200400" algn="l" defTabSz="914400" rtl="0" eaLnBrk="1" latinLnBrk="0" hangingPunct="1">
      <a:defRPr sz="2400" b="1" i="1" kern="1200">
        <a:solidFill>
          <a:schemeClr val="tx1"/>
        </a:solidFill>
        <a:latin typeface="Arial Black" pitchFamily="34" charset="0"/>
        <a:ea typeface="+mn-ea"/>
        <a:cs typeface="+mn-cs"/>
      </a:defRPr>
    </a:lvl8pPr>
    <a:lvl9pPr marL="3657600" algn="l" defTabSz="914400" rtl="0" eaLnBrk="1" latinLnBrk="0" hangingPunct="1">
      <a:defRPr sz="2400" b="1" i="1" kern="1200">
        <a:solidFill>
          <a:schemeClr val="tx1"/>
        </a:solidFill>
        <a:latin typeface="Arial Black"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FF"/>
    <a:srgbClr val="66FFFF"/>
    <a:srgbClr val="A50021"/>
    <a:srgbClr val="FFCC99"/>
    <a:srgbClr val="990000"/>
    <a:srgbClr val="000000"/>
    <a:srgbClr val="FFD6C1"/>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71" autoAdjust="0"/>
  </p:normalViewPr>
  <p:slideViewPr>
    <p:cSldViewPr>
      <p:cViewPr varScale="1">
        <p:scale>
          <a:sx n="84" d="100"/>
          <a:sy n="84" d="100"/>
        </p:scale>
        <p:origin x="108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4" d="100"/>
          <a:sy n="34" d="100"/>
        </p:scale>
        <p:origin x="-1578"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image" Target="../media/image3.jpg"/><Relationship Id="rId5" Type="http://schemas.openxmlformats.org/officeDocument/2006/relationships/image" Target="../media/image7.jpg"/><Relationship Id="rId4" Type="http://schemas.openxmlformats.org/officeDocument/2006/relationships/image" Target="../media/image6.pn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image" Target="../media/image8.jpg"/></Relationships>
</file>

<file path=ppt/diagrams/_rels/data3.xml.rels><?xml version="1.0" encoding="UTF-8" standalone="yes"?>
<Relationships xmlns="http://schemas.openxmlformats.org/package/2006/relationships"><Relationship Id="rId1" Type="http://schemas.openxmlformats.org/officeDocument/2006/relationships/image" Target="../media/image11.jpg"/></Relationships>
</file>

<file path=ppt/diagrams/_rels/data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image" Target="../media/image15.jp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5CA2D2-04F6-48D8-8337-4A56A075EBDC}" type="doc">
      <dgm:prSet loTypeId="urn:microsoft.com/office/officeart/2005/8/layout/vList4" loCatId="list" qsTypeId="urn:microsoft.com/office/officeart/2005/8/quickstyle/3d3" qsCatId="3D" csTypeId="urn:microsoft.com/office/officeart/2005/8/colors/accent4_1" csCatId="accent4" phldr="1"/>
      <dgm:spPr/>
      <dgm:t>
        <a:bodyPr/>
        <a:lstStyle/>
        <a:p>
          <a:endParaRPr lang="es-ES"/>
        </a:p>
      </dgm:t>
    </dgm:pt>
    <dgm:pt modelId="{81B2DA9B-D443-4374-9843-3E78374EB35B}">
      <dgm:prSet phldrT="[Texto]" custT="1"/>
      <dgm:spPr/>
      <dgm:t>
        <a:bodyPr/>
        <a:lstStyle/>
        <a:p>
          <a:pPr algn="just"/>
          <a:r>
            <a:rPr lang="es-ES" sz="1400" b="0" dirty="0" smtClean="0">
              <a:solidFill>
                <a:schemeClr val="accent2"/>
              </a:solidFill>
              <a:latin typeface="Calibri" pitchFamily="34" charset="0"/>
            </a:rPr>
            <a:t>DEFINICIÓN: </a:t>
          </a:r>
          <a:r>
            <a:rPr lang="es-ES" sz="1400" b="0" dirty="0" smtClean="0">
              <a:solidFill>
                <a:schemeClr val="tx1"/>
              </a:solidFill>
              <a:latin typeface="Calibri" pitchFamily="34" charset="0"/>
            </a:rPr>
            <a:t>SON</a:t>
          </a:r>
          <a:r>
            <a:rPr lang="es-ES" sz="1400" b="0" dirty="0" smtClean="0">
              <a:solidFill>
                <a:schemeClr val="accent2"/>
              </a:solidFill>
              <a:latin typeface="Calibri" pitchFamily="34" charset="0"/>
            </a:rPr>
            <a:t> </a:t>
          </a:r>
          <a:r>
            <a:rPr lang="es-ES" sz="1400" b="0" dirty="0" smtClean="0">
              <a:solidFill>
                <a:schemeClr val="tx1"/>
              </a:solidFill>
              <a:latin typeface="Calibri" pitchFamily="34" charset="0"/>
            </a:rPr>
            <a:t>AQUELLOS SALDOS EXISTENTES EN TODAS LAS CUENTAS BANCARIAS U OTROS INSTRUMENTOS DE COLOCACIÓN DE FONDOS AL 31 DE DICIEMBRE DE CADA AÑO FISCAL, DE LIBRE DISPONIBILIDAD DE LA ENTIDAD Y DE ACUERDO A SUS REGISTROS CONTABLES.</a:t>
          </a:r>
          <a:endParaRPr lang="es-ES" sz="1400" b="0" dirty="0">
            <a:solidFill>
              <a:schemeClr val="tx1"/>
            </a:solidFill>
            <a:latin typeface="Calibri" pitchFamily="34" charset="0"/>
          </a:endParaRPr>
        </a:p>
      </dgm:t>
    </dgm:pt>
    <dgm:pt modelId="{1AAD1611-E3A0-4829-9610-6F715357A37C}" type="parTrans" cxnId="{CA1C251E-FBF3-48F1-BC53-F83B393C666D}">
      <dgm:prSet/>
      <dgm:spPr/>
      <dgm:t>
        <a:bodyPr/>
        <a:lstStyle/>
        <a:p>
          <a:endParaRPr lang="es-ES"/>
        </a:p>
      </dgm:t>
    </dgm:pt>
    <dgm:pt modelId="{0751ACA1-5CE5-4E51-8196-0F009115545F}" type="sibTrans" cxnId="{CA1C251E-FBF3-48F1-BC53-F83B393C666D}">
      <dgm:prSet/>
      <dgm:spPr/>
      <dgm:t>
        <a:bodyPr/>
        <a:lstStyle/>
        <a:p>
          <a:endParaRPr lang="es-ES"/>
        </a:p>
      </dgm:t>
    </dgm:pt>
    <dgm:pt modelId="{683A8FC1-F141-4EA7-BB11-CD2235547178}">
      <dgm:prSet phldrT="[Texto]" custT="1"/>
      <dgm:spPr/>
      <dgm:t>
        <a:bodyPr/>
        <a:lstStyle/>
        <a:p>
          <a:r>
            <a:rPr lang="es-ES" sz="1600" b="0" u="none" dirty="0" smtClean="0">
              <a:solidFill>
                <a:schemeClr val="accent2"/>
              </a:solidFill>
              <a:latin typeface="Calibri" pitchFamily="34" charset="0"/>
            </a:rPr>
            <a:t>ALCANCE: </a:t>
          </a:r>
          <a:r>
            <a:rPr lang="es-ES" sz="1600" b="0" u="none" dirty="0" smtClean="0">
              <a:solidFill>
                <a:schemeClr val="tx1"/>
              </a:solidFill>
              <a:latin typeface="Calibri" pitchFamily="34" charset="0"/>
            </a:rPr>
            <a:t>A LAS ENTIDADES QUE </a:t>
          </a:r>
          <a:r>
            <a:rPr lang="es-ES" sz="1600" b="0" u="none" dirty="0" smtClean="0">
              <a:latin typeface="Calibri" pitchFamily="34" charset="0"/>
            </a:rPr>
            <a:t>SEÑALA LA  LEY N° 28411  Art.2° numeral 1 y 2.</a:t>
          </a:r>
          <a:endParaRPr lang="es-ES" sz="1600" b="0" u="none" dirty="0">
            <a:latin typeface="Calibri" pitchFamily="34" charset="0"/>
          </a:endParaRPr>
        </a:p>
      </dgm:t>
    </dgm:pt>
    <dgm:pt modelId="{38F882B4-B548-407F-A63C-50DFCF20016B}" type="parTrans" cxnId="{92D30501-690B-46B9-8E04-9C361EC30852}">
      <dgm:prSet/>
      <dgm:spPr/>
      <dgm:t>
        <a:bodyPr/>
        <a:lstStyle/>
        <a:p>
          <a:endParaRPr lang="es-ES"/>
        </a:p>
      </dgm:t>
    </dgm:pt>
    <dgm:pt modelId="{F309522C-6D70-4653-9558-E2F6FB83C93B}" type="sibTrans" cxnId="{92D30501-690B-46B9-8E04-9C361EC30852}">
      <dgm:prSet/>
      <dgm:spPr/>
      <dgm:t>
        <a:bodyPr/>
        <a:lstStyle/>
        <a:p>
          <a:endParaRPr lang="es-ES"/>
        </a:p>
      </dgm:t>
    </dgm:pt>
    <dgm:pt modelId="{463CB3A5-2F3C-4C84-AB15-0A1E4AAA6229}">
      <dgm:prSet phldrT="[Texto]" custT="1"/>
      <dgm:spPr/>
      <dgm:t>
        <a:bodyPr/>
        <a:lstStyle/>
        <a:p>
          <a:pPr>
            <a:lnSpc>
              <a:spcPct val="100000"/>
            </a:lnSpc>
            <a:spcAft>
              <a:spcPts val="0"/>
            </a:spcAft>
          </a:pPr>
          <a:r>
            <a:rPr lang="es-ES" sz="1600" b="1" i="1" dirty="0" smtClean="0">
              <a:latin typeface="Calibri" pitchFamily="34" charset="0"/>
            </a:rPr>
            <a:t> </a:t>
          </a:r>
          <a:r>
            <a:rPr lang="es-ES" sz="1400" b="1" i="1" u="sng" dirty="0" smtClean="0">
              <a:latin typeface="Calibri" pitchFamily="34" charset="0"/>
            </a:rPr>
            <a:t>PLAZO Y FORMAS DE LA PRESENTACIÓN DE LA INFORMACIÓN</a:t>
          </a:r>
          <a:endParaRPr lang="es-ES" sz="1400" b="1" i="1" u="sng" dirty="0">
            <a:latin typeface="Calibri" pitchFamily="34" charset="0"/>
          </a:endParaRPr>
        </a:p>
      </dgm:t>
    </dgm:pt>
    <dgm:pt modelId="{9A68F2F3-AC74-490E-97D8-FF18FDDBD925}" type="parTrans" cxnId="{55A3DC2B-3717-46A5-B46C-042456740D13}">
      <dgm:prSet/>
      <dgm:spPr/>
      <dgm:t>
        <a:bodyPr/>
        <a:lstStyle/>
        <a:p>
          <a:endParaRPr lang="es-ES"/>
        </a:p>
      </dgm:t>
    </dgm:pt>
    <dgm:pt modelId="{510000D2-1B18-4C4E-BC10-92C780DBE73A}" type="sibTrans" cxnId="{55A3DC2B-3717-46A5-B46C-042456740D13}">
      <dgm:prSet/>
      <dgm:spPr/>
      <dgm:t>
        <a:bodyPr/>
        <a:lstStyle/>
        <a:p>
          <a:endParaRPr lang="es-ES"/>
        </a:p>
      </dgm:t>
    </dgm:pt>
    <dgm:pt modelId="{1A426DEF-E5D1-49AC-99A2-0B79E9203D2A}">
      <dgm:prSet phldrT="[Texto]" custT="1"/>
      <dgm:spPr/>
      <dgm:t>
        <a:bodyPr/>
        <a:lstStyle/>
        <a:p>
          <a:pPr>
            <a:lnSpc>
              <a:spcPct val="100000"/>
            </a:lnSpc>
            <a:spcAft>
              <a:spcPts val="0"/>
            </a:spcAft>
          </a:pPr>
          <a:r>
            <a:rPr lang="es-ES" sz="1400" b="1" dirty="0" smtClean="0">
              <a:latin typeface="Calibri" pitchFamily="34" charset="0"/>
            </a:rPr>
            <a:t>ANTES DEL 30 DE ENERO </a:t>
          </a:r>
          <a:r>
            <a:rPr lang="es-ES" sz="1400" dirty="0" smtClean="0">
              <a:latin typeface="Calibri" pitchFamily="34" charset="0"/>
            </a:rPr>
            <a:t>DEL AÑO SIGUIENTE  DE FINALIZADO EL EJERCICIO</a:t>
          </a:r>
          <a:endParaRPr lang="es-ES" sz="1400" dirty="0">
            <a:latin typeface="Calibri" pitchFamily="34" charset="0"/>
          </a:endParaRPr>
        </a:p>
      </dgm:t>
    </dgm:pt>
    <dgm:pt modelId="{8C39351B-A64D-4A74-A25A-B5496C7C401D}" type="parTrans" cxnId="{F052E089-81C2-4672-BD90-F836887F3BB3}">
      <dgm:prSet/>
      <dgm:spPr/>
      <dgm:t>
        <a:bodyPr/>
        <a:lstStyle/>
        <a:p>
          <a:endParaRPr lang="es-ES"/>
        </a:p>
      </dgm:t>
    </dgm:pt>
    <dgm:pt modelId="{45B11818-0AFF-4403-8D06-EA1A2275ADB8}" type="sibTrans" cxnId="{F052E089-81C2-4672-BD90-F836887F3BB3}">
      <dgm:prSet/>
      <dgm:spPr/>
      <dgm:t>
        <a:bodyPr/>
        <a:lstStyle/>
        <a:p>
          <a:endParaRPr lang="es-ES"/>
        </a:p>
      </dgm:t>
    </dgm:pt>
    <dgm:pt modelId="{1D539A93-81B5-4F65-A29E-FE1C3390A6FD}">
      <dgm:prSet phldrT="[Texto]" custT="1"/>
      <dgm:spPr/>
      <dgm:t>
        <a:bodyPr/>
        <a:lstStyle/>
        <a:p>
          <a:pPr algn="l"/>
          <a:r>
            <a:rPr lang="es-ES" sz="1600" b="1" dirty="0" smtClean="0">
              <a:latin typeface="Calibri" pitchFamily="34" charset="0"/>
            </a:rPr>
            <a:t>  </a:t>
          </a:r>
          <a:r>
            <a:rPr lang="es-ES" sz="1600" b="1" u="sng" dirty="0" smtClean="0">
              <a:latin typeface="Calibri" pitchFamily="34" charset="0"/>
            </a:rPr>
            <a:t>INCUMPLIMIENTO Y RESPONSABILIDAD DE INFORMAR.</a:t>
          </a:r>
        </a:p>
        <a:p>
          <a:pPr algn="just"/>
          <a:r>
            <a:rPr lang="es-ES" sz="1400" b="0" u="none" cap="all" baseline="0" dirty="0" smtClean="0">
              <a:latin typeface="Calibri" pitchFamily="34" charset="0"/>
            </a:rPr>
            <a:t>El incumplimiento será comunicado a la Contraloría General de la República quien ejercerá la supervisión del cumplimiento de informar de dichas entidades.</a:t>
          </a:r>
        </a:p>
      </dgm:t>
    </dgm:pt>
    <dgm:pt modelId="{A070A85C-7AE4-4CFF-A67D-76F2CE2320E3}" type="parTrans" cxnId="{2E792F0D-CF03-4C88-A0DE-1A482EDCF05A}">
      <dgm:prSet/>
      <dgm:spPr/>
      <dgm:t>
        <a:bodyPr/>
        <a:lstStyle/>
        <a:p>
          <a:endParaRPr lang="es-ES"/>
        </a:p>
      </dgm:t>
    </dgm:pt>
    <dgm:pt modelId="{79FE36E4-BD66-473F-B4DF-2A86F5462ED2}" type="sibTrans" cxnId="{2E792F0D-CF03-4C88-A0DE-1A482EDCF05A}">
      <dgm:prSet/>
      <dgm:spPr/>
      <dgm:t>
        <a:bodyPr/>
        <a:lstStyle/>
        <a:p>
          <a:endParaRPr lang="es-ES"/>
        </a:p>
      </dgm:t>
    </dgm:pt>
    <dgm:pt modelId="{70741E82-046B-4D01-8299-1D1A6F890F22}">
      <dgm:prSet phldrT="[Texto]" custT="1"/>
      <dgm:spPr/>
      <dgm:t>
        <a:bodyPr/>
        <a:lstStyle/>
        <a:p>
          <a:pPr>
            <a:lnSpc>
              <a:spcPct val="100000"/>
            </a:lnSpc>
            <a:spcAft>
              <a:spcPts val="0"/>
            </a:spcAft>
          </a:pPr>
          <a:r>
            <a:rPr lang="es-ES" sz="1400" dirty="0" smtClean="0">
              <a:latin typeface="Calibri" pitchFamily="34" charset="0"/>
            </a:rPr>
            <a:t>SE TRANSMITE </a:t>
          </a:r>
          <a:r>
            <a:rPr lang="es-ES" sz="1200" dirty="0" smtClean="0">
              <a:latin typeface="Calibri" pitchFamily="34" charset="0"/>
            </a:rPr>
            <a:t>VIA WEB  ANIVEL PLIEGO Y SIMULTANEAMENTE SE PRESENTA LA CARPETA CON LOS REPORTES Y NOTAS EXPLICATIVAS DEBIDAMENTE FIRMADOS Y SELLADOS.</a:t>
          </a:r>
          <a:endParaRPr lang="es-ES" sz="1100" dirty="0">
            <a:latin typeface="Calibri" pitchFamily="34" charset="0"/>
          </a:endParaRPr>
        </a:p>
      </dgm:t>
    </dgm:pt>
    <dgm:pt modelId="{224B0C24-4957-458F-B90A-99CA372190F5}" type="parTrans" cxnId="{6B8ADF93-BDD6-471B-9BDB-E9E60315F0C7}">
      <dgm:prSet/>
      <dgm:spPr/>
      <dgm:t>
        <a:bodyPr/>
        <a:lstStyle/>
        <a:p>
          <a:endParaRPr lang="es-PE"/>
        </a:p>
      </dgm:t>
    </dgm:pt>
    <dgm:pt modelId="{845FD9E8-3A30-48F4-B972-8B1775BE4BFC}" type="sibTrans" cxnId="{6B8ADF93-BDD6-471B-9BDB-E9E60315F0C7}">
      <dgm:prSet/>
      <dgm:spPr/>
      <dgm:t>
        <a:bodyPr/>
        <a:lstStyle/>
        <a:p>
          <a:endParaRPr lang="es-PE"/>
        </a:p>
      </dgm:t>
    </dgm:pt>
    <dgm:pt modelId="{0CB890E6-5885-4F09-A4BF-20BF0B485D8D}">
      <dgm:prSet phldrT="[Texto]" custT="1"/>
      <dgm:spPr/>
      <dgm:t>
        <a:bodyPr/>
        <a:lstStyle/>
        <a:p>
          <a:pPr algn="l">
            <a:spcAft>
              <a:spcPct val="35000"/>
            </a:spcAft>
          </a:pPr>
          <a:r>
            <a:rPr lang="es-ES" sz="1600" b="1" u="sng" dirty="0" smtClean="0">
              <a:latin typeface="Calibri" pitchFamily="34" charset="0"/>
            </a:rPr>
            <a:t>DISPOSICIONES COMPLEMENTARIAS</a:t>
          </a:r>
        </a:p>
        <a:p>
          <a:pPr algn="l">
            <a:spcAft>
              <a:spcPts val="0"/>
            </a:spcAft>
          </a:pPr>
          <a:r>
            <a:rPr lang="es-ES" sz="1600" b="0" u="none" cap="all" baseline="0" dirty="0" smtClean="0">
              <a:latin typeface="Calibri" pitchFamily="34" charset="0"/>
            </a:rPr>
            <a:t>Primera: Coordinación será con la DGCP.</a:t>
          </a:r>
        </a:p>
        <a:p>
          <a:pPr algn="l">
            <a:spcAft>
              <a:spcPts val="0"/>
            </a:spcAft>
          </a:pPr>
          <a:r>
            <a:rPr lang="es-ES" sz="1600" b="0" u="none" cap="all" baseline="0" dirty="0" smtClean="0">
              <a:latin typeface="Calibri" pitchFamily="34" charset="0"/>
            </a:rPr>
            <a:t>Segunda: Anexos generados en el aplicativo SAFOP.</a:t>
          </a:r>
          <a:endParaRPr lang="es-ES" sz="1600" b="0" u="none" cap="all" baseline="0" dirty="0">
            <a:latin typeface="Calibri" pitchFamily="34" charset="0"/>
          </a:endParaRPr>
        </a:p>
      </dgm:t>
    </dgm:pt>
    <dgm:pt modelId="{159062C4-D9B5-4007-81B5-011FE8225F3E}" type="parTrans" cxnId="{D40FC3CA-B2DF-43D8-9C8F-30E844D34C04}">
      <dgm:prSet/>
      <dgm:spPr/>
      <dgm:t>
        <a:bodyPr/>
        <a:lstStyle/>
        <a:p>
          <a:endParaRPr lang="es-ES"/>
        </a:p>
      </dgm:t>
    </dgm:pt>
    <dgm:pt modelId="{E113F543-4A23-4047-893F-921C129797AA}" type="sibTrans" cxnId="{D40FC3CA-B2DF-43D8-9C8F-30E844D34C04}">
      <dgm:prSet/>
      <dgm:spPr/>
      <dgm:t>
        <a:bodyPr/>
        <a:lstStyle/>
        <a:p>
          <a:endParaRPr lang="es-ES"/>
        </a:p>
      </dgm:t>
    </dgm:pt>
    <dgm:pt modelId="{6FC5428C-F5F8-44B5-8289-50E16079BEF5}">
      <dgm:prSet phldrT="[Texto]" custT="1"/>
      <dgm:spPr/>
      <dgm:t>
        <a:bodyPr/>
        <a:lstStyle/>
        <a:p>
          <a:pPr>
            <a:lnSpc>
              <a:spcPct val="100000"/>
            </a:lnSpc>
            <a:spcAft>
              <a:spcPts val="0"/>
            </a:spcAft>
          </a:pPr>
          <a:r>
            <a:rPr lang="es-ES" sz="1200" cap="all" baseline="0" dirty="0" smtClean="0">
              <a:latin typeface="Calibri" pitchFamily="34" charset="0"/>
            </a:rPr>
            <a:t>El Titular del Pliego tiene la responsabilidad con informar  SAFOP a la </a:t>
          </a:r>
          <a:r>
            <a:rPr lang="es-ES" sz="1200" dirty="0" smtClean="0">
              <a:latin typeface="Calibri" pitchFamily="34" charset="0"/>
            </a:rPr>
            <a:t>DGCP.</a:t>
          </a:r>
          <a:endParaRPr lang="es-ES" sz="1200" dirty="0">
            <a:latin typeface="Calibri" pitchFamily="34" charset="0"/>
          </a:endParaRPr>
        </a:p>
      </dgm:t>
    </dgm:pt>
    <dgm:pt modelId="{A918AD91-C7DF-42F6-9D2E-7BEDCF498118}" type="parTrans" cxnId="{3AD756C2-974A-484D-97E3-8230E6333F24}">
      <dgm:prSet/>
      <dgm:spPr/>
      <dgm:t>
        <a:bodyPr/>
        <a:lstStyle/>
        <a:p>
          <a:endParaRPr lang="es-ES"/>
        </a:p>
      </dgm:t>
    </dgm:pt>
    <dgm:pt modelId="{A6452A4B-BD3A-49E0-8E48-115D2B5BB5DB}" type="sibTrans" cxnId="{3AD756C2-974A-484D-97E3-8230E6333F24}">
      <dgm:prSet/>
      <dgm:spPr/>
      <dgm:t>
        <a:bodyPr/>
        <a:lstStyle/>
        <a:p>
          <a:endParaRPr lang="es-ES"/>
        </a:p>
      </dgm:t>
    </dgm:pt>
    <dgm:pt modelId="{E3D0F480-D0E4-459E-B0BA-0F48252DAF25}" type="pres">
      <dgm:prSet presAssocID="{2E5CA2D2-04F6-48D8-8337-4A56A075EBDC}" presName="linear" presStyleCnt="0">
        <dgm:presLayoutVars>
          <dgm:dir/>
          <dgm:resizeHandles val="exact"/>
        </dgm:presLayoutVars>
      </dgm:prSet>
      <dgm:spPr/>
      <dgm:t>
        <a:bodyPr/>
        <a:lstStyle/>
        <a:p>
          <a:endParaRPr lang="es-ES"/>
        </a:p>
      </dgm:t>
    </dgm:pt>
    <dgm:pt modelId="{434E1288-E396-40CE-A0F9-37425C737833}" type="pres">
      <dgm:prSet presAssocID="{81B2DA9B-D443-4374-9843-3E78374EB35B}" presName="comp" presStyleCnt="0"/>
      <dgm:spPr/>
      <dgm:t>
        <a:bodyPr/>
        <a:lstStyle/>
        <a:p>
          <a:endParaRPr lang="es-ES"/>
        </a:p>
      </dgm:t>
    </dgm:pt>
    <dgm:pt modelId="{7F48E65E-C3EF-4413-BC38-02C73999ABE3}" type="pres">
      <dgm:prSet presAssocID="{81B2DA9B-D443-4374-9843-3E78374EB35B}" presName="box" presStyleLbl="node1" presStyleIdx="0" presStyleCnt="5"/>
      <dgm:spPr/>
      <dgm:t>
        <a:bodyPr/>
        <a:lstStyle/>
        <a:p>
          <a:endParaRPr lang="es-ES"/>
        </a:p>
      </dgm:t>
    </dgm:pt>
    <dgm:pt modelId="{AD4B6D6A-06E8-46BE-88EA-4466D9F25302}" type="pres">
      <dgm:prSet presAssocID="{81B2DA9B-D443-4374-9843-3E78374EB35B}" presName="img" presStyleLbl="fgImgPlace1" presStyleIdx="0" presStyleCnt="5" custScaleY="124011"/>
      <dgm:spPr>
        <a:blipFill>
          <a:blip xmlns:r="http://schemas.openxmlformats.org/officeDocument/2006/relationships" r:embed="rId1">
            <a:extLst>
              <a:ext uri="{28A0092B-C50C-407E-A947-70E740481C1C}">
                <a14:useLocalDpi xmlns:a14="http://schemas.microsoft.com/office/drawing/2010/main" val="0"/>
              </a:ext>
            </a:extLst>
          </a:blip>
          <a:srcRect/>
          <a:stretch>
            <a:fillRect t="-87000" b="-87000"/>
          </a:stretch>
        </a:blipFill>
      </dgm:spPr>
      <dgm:t>
        <a:bodyPr/>
        <a:lstStyle/>
        <a:p>
          <a:endParaRPr lang="es-ES"/>
        </a:p>
      </dgm:t>
    </dgm:pt>
    <dgm:pt modelId="{F619580E-79CC-4E03-8B1B-2B91DD847C9C}" type="pres">
      <dgm:prSet presAssocID="{81B2DA9B-D443-4374-9843-3E78374EB35B}" presName="text" presStyleLbl="node1" presStyleIdx="0" presStyleCnt="5">
        <dgm:presLayoutVars>
          <dgm:bulletEnabled val="1"/>
        </dgm:presLayoutVars>
      </dgm:prSet>
      <dgm:spPr/>
      <dgm:t>
        <a:bodyPr/>
        <a:lstStyle/>
        <a:p>
          <a:endParaRPr lang="es-ES"/>
        </a:p>
      </dgm:t>
    </dgm:pt>
    <dgm:pt modelId="{B95BB16E-7410-4CE1-B0FE-E58D34F09AD2}" type="pres">
      <dgm:prSet presAssocID="{0751ACA1-5CE5-4E51-8196-0F009115545F}" presName="spacer" presStyleCnt="0"/>
      <dgm:spPr/>
      <dgm:t>
        <a:bodyPr/>
        <a:lstStyle/>
        <a:p>
          <a:endParaRPr lang="es-ES"/>
        </a:p>
      </dgm:t>
    </dgm:pt>
    <dgm:pt modelId="{F4D26180-1C2D-4D22-AC6C-3050965426CA}" type="pres">
      <dgm:prSet presAssocID="{683A8FC1-F141-4EA7-BB11-CD2235547178}" presName="comp" presStyleCnt="0"/>
      <dgm:spPr/>
      <dgm:t>
        <a:bodyPr/>
        <a:lstStyle/>
        <a:p>
          <a:endParaRPr lang="es-ES"/>
        </a:p>
      </dgm:t>
    </dgm:pt>
    <dgm:pt modelId="{95B5EDBD-6499-4A0C-BDB9-60DAB514E0B4}" type="pres">
      <dgm:prSet presAssocID="{683A8FC1-F141-4EA7-BB11-CD2235547178}" presName="box" presStyleLbl="node1" presStyleIdx="1" presStyleCnt="5"/>
      <dgm:spPr/>
      <dgm:t>
        <a:bodyPr/>
        <a:lstStyle/>
        <a:p>
          <a:endParaRPr lang="es-ES"/>
        </a:p>
      </dgm:t>
    </dgm:pt>
    <dgm:pt modelId="{9306455C-EC9A-41C6-9AA3-F39C12BC5353}" type="pres">
      <dgm:prSet presAssocID="{683A8FC1-F141-4EA7-BB11-CD2235547178}" presName="img"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t="-35000" b="-35000"/>
          </a:stretch>
        </a:blipFill>
      </dgm:spPr>
      <dgm:t>
        <a:bodyPr/>
        <a:lstStyle/>
        <a:p>
          <a:endParaRPr lang="es-ES"/>
        </a:p>
      </dgm:t>
    </dgm:pt>
    <dgm:pt modelId="{05B0D4C4-9BF2-4DB1-AD7B-CF6E7C9934E9}" type="pres">
      <dgm:prSet presAssocID="{683A8FC1-F141-4EA7-BB11-CD2235547178}" presName="text" presStyleLbl="node1" presStyleIdx="1" presStyleCnt="5">
        <dgm:presLayoutVars>
          <dgm:bulletEnabled val="1"/>
        </dgm:presLayoutVars>
      </dgm:prSet>
      <dgm:spPr/>
      <dgm:t>
        <a:bodyPr/>
        <a:lstStyle/>
        <a:p>
          <a:endParaRPr lang="es-ES"/>
        </a:p>
      </dgm:t>
    </dgm:pt>
    <dgm:pt modelId="{A14F0857-0016-47BA-B7FD-3CA6373C760B}" type="pres">
      <dgm:prSet presAssocID="{F309522C-6D70-4653-9558-E2F6FB83C93B}" presName="spacer" presStyleCnt="0"/>
      <dgm:spPr/>
      <dgm:t>
        <a:bodyPr/>
        <a:lstStyle/>
        <a:p>
          <a:endParaRPr lang="es-ES"/>
        </a:p>
      </dgm:t>
    </dgm:pt>
    <dgm:pt modelId="{5540A944-B28F-48F1-B6C9-7F18FB27234A}" type="pres">
      <dgm:prSet presAssocID="{463CB3A5-2F3C-4C84-AB15-0A1E4AAA6229}" presName="comp" presStyleCnt="0"/>
      <dgm:spPr/>
      <dgm:t>
        <a:bodyPr/>
        <a:lstStyle/>
        <a:p>
          <a:endParaRPr lang="es-ES"/>
        </a:p>
      </dgm:t>
    </dgm:pt>
    <dgm:pt modelId="{EB8B6B54-D71A-422F-B62A-FB075AA69BCF}" type="pres">
      <dgm:prSet presAssocID="{463CB3A5-2F3C-4C84-AB15-0A1E4AAA6229}" presName="box" presStyleLbl="node1" presStyleIdx="2" presStyleCnt="5" custScaleY="126462"/>
      <dgm:spPr/>
      <dgm:t>
        <a:bodyPr/>
        <a:lstStyle/>
        <a:p>
          <a:endParaRPr lang="es-ES"/>
        </a:p>
      </dgm:t>
    </dgm:pt>
    <dgm:pt modelId="{4F356C72-7956-4CA3-AC51-CEEDBE753ABC}" type="pres">
      <dgm:prSet presAssocID="{463CB3A5-2F3C-4C84-AB15-0A1E4AAA6229}" presName="img"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t="-19000" b="-19000"/>
          </a:stretch>
        </a:blipFill>
      </dgm:spPr>
      <dgm:t>
        <a:bodyPr/>
        <a:lstStyle/>
        <a:p>
          <a:endParaRPr lang="es-ES"/>
        </a:p>
      </dgm:t>
    </dgm:pt>
    <dgm:pt modelId="{2013B103-FE4B-4157-B85B-2B60A26B34C9}" type="pres">
      <dgm:prSet presAssocID="{463CB3A5-2F3C-4C84-AB15-0A1E4AAA6229}" presName="text" presStyleLbl="node1" presStyleIdx="2" presStyleCnt="5">
        <dgm:presLayoutVars>
          <dgm:bulletEnabled val="1"/>
        </dgm:presLayoutVars>
      </dgm:prSet>
      <dgm:spPr/>
      <dgm:t>
        <a:bodyPr/>
        <a:lstStyle/>
        <a:p>
          <a:endParaRPr lang="es-ES"/>
        </a:p>
      </dgm:t>
    </dgm:pt>
    <dgm:pt modelId="{4FC6F17B-38EE-4759-9071-EBC5E1A537A5}" type="pres">
      <dgm:prSet presAssocID="{510000D2-1B18-4C4E-BC10-92C780DBE73A}" presName="spacer" presStyleCnt="0"/>
      <dgm:spPr/>
      <dgm:t>
        <a:bodyPr/>
        <a:lstStyle/>
        <a:p>
          <a:endParaRPr lang="es-ES"/>
        </a:p>
      </dgm:t>
    </dgm:pt>
    <dgm:pt modelId="{B92734D5-C743-43BC-9E3A-020786DBC653}" type="pres">
      <dgm:prSet presAssocID="{1D539A93-81B5-4F65-A29E-FE1C3390A6FD}" presName="comp" presStyleCnt="0"/>
      <dgm:spPr/>
      <dgm:t>
        <a:bodyPr/>
        <a:lstStyle/>
        <a:p>
          <a:endParaRPr lang="es-ES"/>
        </a:p>
      </dgm:t>
    </dgm:pt>
    <dgm:pt modelId="{BF23C87D-CC51-4815-80C1-112EB77CF084}" type="pres">
      <dgm:prSet presAssocID="{1D539A93-81B5-4F65-A29E-FE1C3390A6FD}" presName="box" presStyleLbl="node1" presStyleIdx="3" presStyleCnt="5" custScaleY="91099" custLinFactNeighborX="-1937" custLinFactNeighborY="-1941"/>
      <dgm:spPr/>
      <dgm:t>
        <a:bodyPr/>
        <a:lstStyle/>
        <a:p>
          <a:endParaRPr lang="es-ES"/>
        </a:p>
      </dgm:t>
    </dgm:pt>
    <dgm:pt modelId="{E0376190-2C15-4784-91D1-CAF62EE759D0}" type="pres">
      <dgm:prSet presAssocID="{1D539A93-81B5-4F65-A29E-FE1C3390A6FD}" presName="img"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t="-57000" b="-57000"/>
          </a:stretch>
        </a:blipFill>
      </dgm:spPr>
      <dgm:t>
        <a:bodyPr/>
        <a:lstStyle/>
        <a:p>
          <a:endParaRPr lang="es-ES"/>
        </a:p>
      </dgm:t>
    </dgm:pt>
    <dgm:pt modelId="{45C19155-6AA9-42C6-810D-41958B78E508}" type="pres">
      <dgm:prSet presAssocID="{1D539A93-81B5-4F65-A29E-FE1C3390A6FD}" presName="text" presStyleLbl="node1" presStyleIdx="3" presStyleCnt="5">
        <dgm:presLayoutVars>
          <dgm:bulletEnabled val="1"/>
        </dgm:presLayoutVars>
      </dgm:prSet>
      <dgm:spPr/>
      <dgm:t>
        <a:bodyPr/>
        <a:lstStyle/>
        <a:p>
          <a:endParaRPr lang="es-ES"/>
        </a:p>
      </dgm:t>
    </dgm:pt>
    <dgm:pt modelId="{714A07C7-FBEE-431A-A814-49AE46B4DAE4}" type="pres">
      <dgm:prSet presAssocID="{79FE36E4-BD66-473F-B4DF-2A86F5462ED2}" presName="spacer" presStyleCnt="0"/>
      <dgm:spPr/>
      <dgm:t>
        <a:bodyPr/>
        <a:lstStyle/>
        <a:p>
          <a:endParaRPr lang="es-ES"/>
        </a:p>
      </dgm:t>
    </dgm:pt>
    <dgm:pt modelId="{32EBC641-D88E-4A70-8A78-67E520FF7DDC}" type="pres">
      <dgm:prSet presAssocID="{0CB890E6-5885-4F09-A4BF-20BF0B485D8D}" presName="comp" presStyleCnt="0"/>
      <dgm:spPr/>
      <dgm:t>
        <a:bodyPr/>
        <a:lstStyle/>
        <a:p>
          <a:endParaRPr lang="es-ES"/>
        </a:p>
      </dgm:t>
    </dgm:pt>
    <dgm:pt modelId="{829AAAB6-B1A5-4B95-B349-7FADA4E587C4}" type="pres">
      <dgm:prSet presAssocID="{0CB890E6-5885-4F09-A4BF-20BF0B485D8D}" presName="box" presStyleLbl="node1" presStyleIdx="4" presStyleCnt="5"/>
      <dgm:spPr/>
      <dgm:t>
        <a:bodyPr/>
        <a:lstStyle/>
        <a:p>
          <a:endParaRPr lang="es-ES"/>
        </a:p>
      </dgm:t>
    </dgm:pt>
    <dgm:pt modelId="{EA885326-1125-49CA-9FD5-2CD74CA52D0D}" type="pres">
      <dgm:prSet presAssocID="{0CB890E6-5885-4F09-A4BF-20BF0B485D8D}" presName="img"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t="-44000" b="-44000"/>
          </a:stretch>
        </a:blipFill>
      </dgm:spPr>
      <dgm:t>
        <a:bodyPr/>
        <a:lstStyle/>
        <a:p>
          <a:endParaRPr lang="es-ES"/>
        </a:p>
      </dgm:t>
    </dgm:pt>
    <dgm:pt modelId="{E9C2A9FC-B58D-4BEE-80FF-8E498BD0611A}" type="pres">
      <dgm:prSet presAssocID="{0CB890E6-5885-4F09-A4BF-20BF0B485D8D}" presName="text" presStyleLbl="node1" presStyleIdx="4" presStyleCnt="5">
        <dgm:presLayoutVars>
          <dgm:bulletEnabled val="1"/>
        </dgm:presLayoutVars>
      </dgm:prSet>
      <dgm:spPr/>
      <dgm:t>
        <a:bodyPr/>
        <a:lstStyle/>
        <a:p>
          <a:endParaRPr lang="es-ES"/>
        </a:p>
      </dgm:t>
    </dgm:pt>
  </dgm:ptLst>
  <dgm:cxnLst>
    <dgm:cxn modelId="{CA1C251E-FBF3-48F1-BC53-F83B393C666D}" srcId="{2E5CA2D2-04F6-48D8-8337-4A56A075EBDC}" destId="{81B2DA9B-D443-4374-9843-3E78374EB35B}" srcOrd="0" destOrd="0" parTransId="{1AAD1611-E3A0-4829-9610-6F715357A37C}" sibTransId="{0751ACA1-5CE5-4E51-8196-0F009115545F}"/>
    <dgm:cxn modelId="{59DA9B5A-22EE-407F-8A29-A8B4E4B46638}" type="presOf" srcId="{1D539A93-81B5-4F65-A29E-FE1C3390A6FD}" destId="{BF23C87D-CC51-4815-80C1-112EB77CF084}" srcOrd="0" destOrd="0" presId="urn:microsoft.com/office/officeart/2005/8/layout/vList4"/>
    <dgm:cxn modelId="{E90C7B36-7336-4011-AB6B-9672B02EA872}" type="presOf" srcId="{81B2DA9B-D443-4374-9843-3E78374EB35B}" destId="{F619580E-79CC-4E03-8B1B-2B91DD847C9C}" srcOrd="1" destOrd="0" presId="urn:microsoft.com/office/officeart/2005/8/layout/vList4"/>
    <dgm:cxn modelId="{CDFE2496-5A96-4F18-B5E4-3ED756834FD8}" type="presOf" srcId="{70741E82-046B-4D01-8299-1D1A6F890F22}" destId="{EB8B6B54-D71A-422F-B62A-FB075AA69BCF}" srcOrd="0" destOrd="2" presId="urn:microsoft.com/office/officeart/2005/8/layout/vList4"/>
    <dgm:cxn modelId="{F052E089-81C2-4672-BD90-F836887F3BB3}" srcId="{463CB3A5-2F3C-4C84-AB15-0A1E4AAA6229}" destId="{1A426DEF-E5D1-49AC-99A2-0B79E9203D2A}" srcOrd="0" destOrd="0" parTransId="{8C39351B-A64D-4A74-A25A-B5496C7C401D}" sibTransId="{45B11818-0AFF-4403-8D06-EA1A2275ADB8}"/>
    <dgm:cxn modelId="{C5EFE5AB-50EE-4136-B7F9-F52E6BB197D3}" type="presOf" srcId="{463CB3A5-2F3C-4C84-AB15-0A1E4AAA6229}" destId="{EB8B6B54-D71A-422F-B62A-FB075AA69BCF}" srcOrd="0" destOrd="0" presId="urn:microsoft.com/office/officeart/2005/8/layout/vList4"/>
    <dgm:cxn modelId="{AEDBD0C6-21B1-4567-8A8D-FD41FBC7396F}" type="presOf" srcId="{81B2DA9B-D443-4374-9843-3E78374EB35B}" destId="{7F48E65E-C3EF-4413-BC38-02C73999ABE3}" srcOrd="0" destOrd="0" presId="urn:microsoft.com/office/officeart/2005/8/layout/vList4"/>
    <dgm:cxn modelId="{55A3DC2B-3717-46A5-B46C-042456740D13}" srcId="{2E5CA2D2-04F6-48D8-8337-4A56A075EBDC}" destId="{463CB3A5-2F3C-4C84-AB15-0A1E4AAA6229}" srcOrd="2" destOrd="0" parTransId="{9A68F2F3-AC74-490E-97D8-FF18FDDBD925}" sibTransId="{510000D2-1B18-4C4E-BC10-92C780DBE73A}"/>
    <dgm:cxn modelId="{92D30501-690B-46B9-8E04-9C361EC30852}" srcId="{2E5CA2D2-04F6-48D8-8337-4A56A075EBDC}" destId="{683A8FC1-F141-4EA7-BB11-CD2235547178}" srcOrd="1" destOrd="0" parTransId="{38F882B4-B548-407F-A63C-50DFCF20016B}" sibTransId="{F309522C-6D70-4653-9558-E2F6FB83C93B}"/>
    <dgm:cxn modelId="{3AD756C2-974A-484D-97E3-8230E6333F24}" srcId="{463CB3A5-2F3C-4C84-AB15-0A1E4AAA6229}" destId="{6FC5428C-F5F8-44B5-8289-50E16079BEF5}" srcOrd="2" destOrd="0" parTransId="{A918AD91-C7DF-42F6-9D2E-7BEDCF498118}" sibTransId="{A6452A4B-BD3A-49E0-8E48-115D2B5BB5DB}"/>
    <dgm:cxn modelId="{2E792F0D-CF03-4C88-A0DE-1A482EDCF05A}" srcId="{2E5CA2D2-04F6-48D8-8337-4A56A075EBDC}" destId="{1D539A93-81B5-4F65-A29E-FE1C3390A6FD}" srcOrd="3" destOrd="0" parTransId="{A070A85C-7AE4-4CFF-A67D-76F2CE2320E3}" sibTransId="{79FE36E4-BD66-473F-B4DF-2A86F5462ED2}"/>
    <dgm:cxn modelId="{6B8ADF93-BDD6-471B-9BDB-E9E60315F0C7}" srcId="{463CB3A5-2F3C-4C84-AB15-0A1E4AAA6229}" destId="{70741E82-046B-4D01-8299-1D1A6F890F22}" srcOrd="1" destOrd="0" parTransId="{224B0C24-4957-458F-B90A-99CA372190F5}" sibTransId="{845FD9E8-3A30-48F4-B972-8B1775BE4BFC}"/>
    <dgm:cxn modelId="{D4056CB8-B40A-4292-8FBE-68BA67E4D240}" type="presOf" srcId="{683A8FC1-F141-4EA7-BB11-CD2235547178}" destId="{95B5EDBD-6499-4A0C-BDB9-60DAB514E0B4}" srcOrd="0" destOrd="0" presId="urn:microsoft.com/office/officeart/2005/8/layout/vList4"/>
    <dgm:cxn modelId="{44726C2C-A4A0-4C73-A5EE-3679378C6B6A}" type="presOf" srcId="{70741E82-046B-4D01-8299-1D1A6F890F22}" destId="{2013B103-FE4B-4157-B85B-2B60A26B34C9}" srcOrd="1" destOrd="2" presId="urn:microsoft.com/office/officeart/2005/8/layout/vList4"/>
    <dgm:cxn modelId="{798A1D54-154D-4B0F-9D4D-FBB1C3B09752}" type="presOf" srcId="{0CB890E6-5885-4F09-A4BF-20BF0B485D8D}" destId="{829AAAB6-B1A5-4B95-B349-7FADA4E587C4}" srcOrd="0" destOrd="0" presId="urn:microsoft.com/office/officeart/2005/8/layout/vList4"/>
    <dgm:cxn modelId="{1A446512-A5B3-4C53-ADC3-3EC064FCB07E}" type="presOf" srcId="{1A426DEF-E5D1-49AC-99A2-0B79E9203D2A}" destId="{EB8B6B54-D71A-422F-B62A-FB075AA69BCF}" srcOrd="0" destOrd="1" presId="urn:microsoft.com/office/officeart/2005/8/layout/vList4"/>
    <dgm:cxn modelId="{62FCC2A8-031F-443D-9EEF-831AC7B39687}" type="presOf" srcId="{1A426DEF-E5D1-49AC-99A2-0B79E9203D2A}" destId="{2013B103-FE4B-4157-B85B-2B60A26B34C9}" srcOrd="1" destOrd="1" presId="urn:microsoft.com/office/officeart/2005/8/layout/vList4"/>
    <dgm:cxn modelId="{40D1A029-A3AB-4D9D-8905-8D49597BF5E1}" type="presOf" srcId="{463CB3A5-2F3C-4C84-AB15-0A1E4AAA6229}" destId="{2013B103-FE4B-4157-B85B-2B60A26B34C9}" srcOrd="1" destOrd="0" presId="urn:microsoft.com/office/officeart/2005/8/layout/vList4"/>
    <dgm:cxn modelId="{DFFA2DBB-291B-4D18-8A74-C73A78D0B01C}" type="presOf" srcId="{0CB890E6-5885-4F09-A4BF-20BF0B485D8D}" destId="{E9C2A9FC-B58D-4BEE-80FF-8E498BD0611A}" srcOrd="1" destOrd="0" presId="urn:microsoft.com/office/officeart/2005/8/layout/vList4"/>
    <dgm:cxn modelId="{80D84A54-733E-4473-938A-F2EB0F8173C0}" type="presOf" srcId="{6FC5428C-F5F8-44B5-8289-50E16079BEF5}" destId="{2013B103-FE4B-4157-B85B-2B60A26B34C9}" srcOrd="1" destOrd="3" presId="urn:microsoft.com/office/officeart/2005/8/layout/vList4"/>
    <dgm:cxn modelId="{21E23DE9-E11F-4890-AE1C-B5D0175B661E}" type="presOf" srcId="{1D539A93-81B5-4F65-A29E-FE1C3390A6FD}" destId="{45C19155-6AA9-42C6-810D-41958B78E508}" srcOrd="1" destOrd="0" presId="urn:microsoft.com/office/officeart/2005/8/layout/vList4"/>
    <dgm:cxn modelId="{D40FC3CA-B2DF-43D8-9C8F-30E844D34C04}" srcId="{2E5CA2D2-04F6-48D8-8337-4A56A075EBDC}" destId="{0CB890E6-5885-4F09-A4BF-20BF0B485D8D}" srcOrd="4" destOrd="0" parTransId="{159062C4-D9B5-4007-81B5-011FE8225F3E}" sibTransId="{E113F543-4A23-4047-893F-921C129797AA}"/>
    <dgm:cxn modelId="{6BBE2B5C-88FF-48FC-9562-AC223579698C}" type="presOf" srcId="{6FC5428C-F5F8-44B5-8289-50E16079BEF5}" destId="{EB8B6B54-D71A-422F-B62A-FB075AA69BCF}" srcOrd="0" destOrd="3" presId="urn:microsoft.com/office/officeart/2005/8/layout/vList4"/>
    <dgm:cxn modelId="{0AAA410A-2865-4BB1-8F65-0AE7B019AE91}" type="presOf" srcId="{2E5CA2D2-04F6-48D8-8337-4A56A075EBDC}" destId="{E3D0F480-D0E4-459E-B0BA-0F48252DAF25}" srcOrd="0" destOrd="0" presId="urn:microsoft.com/office/officeart/2005/8/layout/vList4"/>
    <dgm:cxn modelId="{0781DDD2-525D-4C59-9B0B-A3931506EDD6}" type="presOf" srcId="{683A8FC1-F141-4EA7-BB11-CD2235547178}" destId="{05B0D4C4-9BF2-4DB1-AD7B-CF6E7C9934E9}" srcOrd="1" destOrd="0" presId="urn:microsoft.com/office/officeart/2005/8/layout/vList4"/>
    <dgm:cxn modelId="{CFE985B7-322D-4B2B-AAF5-A0BAD6F01FC6}" type="presParOf" srcId="{E3D0F480-D0E4-459E-B0BA-0F48252DAF25}" destId="{434E1288-E396-40CE-A0F9-37425C737833}" srcOrd="0" destOrd="0" presId="urn:microsoft.com/office/officeart/2005/8/layout/vList4"/>
    <dgm:cxn modelId="{8497BEEB-8C31-4D7D-9210-EA5DFC66E724}" type="presParOf" srcId="{434E1288-E396-40CE-A0F9-37425C737833}" destId="{7F48E65E-C3EF-4413-BC38-02C73999ABE3}" srcOrd="0" destOrd="0" presId="urn:microsoft.com/office/officeart/2005/8/layout/vList4"/>
    <dgm:cxn modelId="{122F2B8F-9A1F-4253-AB22-F4C45A21E095}" type="presParOf" srcId="{434E1288-E396-40CE-A0F9-37425C737833}" destId="{AD4B6D6A-06E8-46BE-88EA-4466D9F25302}" srcOrd="1" destOrd="0" presId="urn:microsoft.com/office/officeart/2005/8/layout/vList4"/>
    <dgm:cxn modelId="{6B50C74C-C927-4023-ADA4-32439B636176}" type="presParOf" srcId="{434E1288-E396-40CE-A0F9-37425C737833}" destId="{F619580E-79CC-4E03-8B1B-2B91DD847C9C}" srcOrd="2" destOrd="0" presId="urn:microsoft.com/office/officeart/2005/8/layout/vList4"/>
    <dgm:cxn modelId="{102C0D0E-CDDB-4B60-A5EC-AB16FE3AEE15}" type="presParOf" srcId="{E3D0F480-D0E4-459E-B0BA-0F48252DAF25}" destId="{B95BB16E-7410-4CE1-B0FE-E58D34F09AD2}" srcOrd="1" destOrd="0" presId="urn:microsoft.com/office/officeart/2005/8/layout/vList4"/>
    <dgm:cxn modelId="{08AFD995-4C4E-4F9C-B6B2-14D2360FA969}" type="presParOf" srcId="{E3D0F480-D0E4-459E-B0BA-0F48252DAF25}" destId="{F4D26180-1C2D-4D22-AC6C-3050965426CA}" srcOrd="2" destOrd="0" presId="urn:microsoft.com/office/officeart/2005/8/layout/vList4"/>
    <dgm:cxn modelId="{BE11AAD9-4F13-48DF-A4A5-8A1AB0EFF963}" type="presParOf" srcId="{F4D26180-1C2D-4D22-AC6C-3050965426CA}" destId="{95B5EDBD-6499-4A0C-BDB9-60DAB514E0B4}" srcOrd="0" destOrd="0" presId="urn:microsoft.com/office/officeart/2005/8/layout/vList4"/>
    <dgm:cxn modelId="{65EC9B85-F3BE-4201-8460-013DE5640DA5}" type="presParOf" srcId="{F4D26180-1C2D-4D22-AC6C-3050965426CA}" destId="{9306455C-EC9A-41C6-9AA3-F39C12BC5353}" srcOrd="1" destOrd="0" presId="urn:microsoft.com/office/officeart/2005/8/layout/vList4"/>
    <dgm:cxn modelId="{CA8C112C-4321-4C24-ABE8-F8BA24DD1FD6}" type="presParOf" srcId="{F4D26180-1C2D-4D22-AC6C-3050965426CA}" destId="{05B0D4C4-9BF2-4DB1-AD7B-CF6E7C9934E9}" srcOrd="2" destOrd="0" presId="urn:microsoft.com/office/officeart/2005/8/layout/vList4"/>
    <dgm:cxn modelId="{DFF25FFE-8AA3-4647-BB97-6422E3A2E4FC}" type="presParOf" srcId="{E3D0F480-D0E4-459E-B0BA-0F48252DAF25}" destId="{A14F0857-0016-47BA-B7FD-3CA6373C760B}" srcOrd="3" destOrd="0" presId="urn:microsoft.com/office/officeart/2005/8/layout/vList4"/>
    <dgm:cxn modelId="{D1AB89E3-E624-4CB5-B33A-2DA3D9CEB9D9}" type="presParOf" srcId="{E3D0F480-D0E4-459E-B0BA-0F48252DAF25}" destId="{5540A944-B28F-48F1-B6C9-7F18FB27234A}" srcOrd="4" destOrd="0" presId="urn:microsoft.com/office/officeart/2005/8/layout/vList4"/>
    <dgm:cxn modelId="{E4F71B06-ABDA-40B7-BDA7-4D3CE5E5689A}" type="presParOf" srcId="{5540A944-B28F-48F1-B6C9-7F18FB27234A}" destId="{EB8B6B54-D71A-422F-B62A-FB075AA69BCF}" srcOrd="0" destOrd="0" presId="urn:microsoft.com/office/officeart/2005/8/layout/vList4"/>
    <dgm:cxn modelId="{EED17F85-C05D-453B-9267-6B3BCF074FDE}" type="presParOf" srcId="{5540A944-B28F-48F1-B6C9-7F18FB27234A}" destId="{4F356C72-7956-4CA3-AC51-CEEDBE753ABC}" srcOrd="1" destOrd="0" presId="urn:microsoft.com/office/officeart/2005/8/layout/vList4"/>
    <dgm:cxn modelId="{7A9AB3D9-CACA-4774-A350-6E8CDF108BE4}" type="presParOf" srcId="{5540A944-B28F-48F1-B6C9-7F18FB27234A}" destId="{2013B103-FE4B-4157-B85B-2B60A26B34C9}" srcOrd="2" destOrd="0" presId="urn:microsoft.com/office/officeart/2005/8/layout/vList4"/>
    <dgm:cxn modelId="{2EFC70E5-98EF-4C83-A626-3285806A5A4A}" type="presParOf" srcId="{E3D0F480-D0E4-459E-B0BA-0F48252DAF25}" destId="{4FC6F17B-38EE-4759-9071-EBC5E1A537A5}" srcOrd="5" destOrd="0" presId="urn:microsoft.com/office/officeart/2005/8/layout/vList4"/>
    <dgm:cxn modelId="{1EC3DE4F-FFA6-4EF4-AE05-094C2C579815}" type="presParOf" srcId="{E3D0F480-D0E4-459E-B0BA-0F48252DAF25}" destId="{B92734D5-C743-43BC-9E3A-020786DBC653}" srcOrd="6" destOrd="0" presId="urn:microsoft.com/office/officeart/2005/8/layout/vList4"/>
    <dgm:cxn modelId="{31C6AE8A-B937-4B79-AE8B-944ACB9311C2}" type="presParOf" srcId="{B92734D5-C743-43BC-9E3A-020786DBC653}" destId="{BF23C87D-CC51-4815-80C1-112EB77CF084}" srcOrd="0" destOrd="0" presId="urn:microsoft.com/office/officeart/2005/8/layout/vList4"/>
    <dgm:cxn modelId="{13AA2D45-86D9-41E1-83FF-6505DB8414A1}" type="presParOf" srcId="{B92734D5-C743-43BC-9E3A-020786DBC653}" destId="{E0376190-2C15-4784-91D1-CAF62EE759D0}" srcOrd="1" destOrd="0" presId="urn:microsoft.com/office/officeart/2005/8/layout/vList4"/>
    <dgm:cxn modelId="{4B66F44A-58C4-4A85-A6E0-0A3682DE68E4}" type="presParOf" srcId="{B92734D5-C743-43BC-9E3A-020786DBC653}" destId="{45C19155-6AA9-42C6-810D-41958B78E508}" srcOrd="2" destOrd="0" presId="urn:microsoft.com/office/officeart/2005/8/layout/vList4"/>
    <dgm:cxn modelId="{88280DD7-3660-4B94-98BF-0644AFBBDA22}" type="presParOf" srcId="{E3D0F480-D0E4-459E-B0BA-0F48252DAF25}" destId="{714A07C7-FBEE-431A-A814-49AE46B4DAE4}" srcOrd="7" destOrd="0" presId="urn:microsoft.com/office/officeart/2005/8/layout/vList4"/>
    <dgm:cxn modelId="{4F6B892B-B99B-4C56-92BA-BA7D8882A4D7}" type="presParOf" srcId="{E3D0F480-D0E4-459E-B0BA-0F48252DAF25}" destId="{32EBC641-D88E-4A70-8A78-67E520FF7DDC}" srcOrd="8" destOrd="0" presId="urn:microsoft.com/office/officeart/2005/8/layout/vList4"/>
    <dgm:cxn modelId="{0062D84D-844D-4F48-8C96-D4E7B30A8BB9}" type="presParOf" srcId="{32EBC641-D88E-4A70-8A78-67E520FF7DDC}" destId="{829AAAB6-B1A5-4B95-B349-7FADA4E587C4}" srcOrd="0" destOrd="0" presId="urn:microsoft.com/office/officeart/2005/8/layout/vList4"/>
    <dgm:cxn modelId="{B74A4E0E-B3AA-4019-8DAC-37AAB175AF3C}" type="presParOf" srcId="{32EBC641-D88E-4A70-8A78-67E520FF7DDC}" destId="{EA885326-1125-49CA-9FD5-2CD74CA52D0D}" srcOrd="1" destOrd="0" presId="urn:microsoft.com/office/officeart/2005/8/layout/vList4"/>
    <dgm:cxn modelId="{92F00903-8FE5-4D52-B976-3BD94DEF0122}" type="presParOf" srcId="{32EBC641-D88E-4A70-8A78-67E520FF7DDC}" destId="{E9C2A9FC-B58D-4BEE-80FF-8E498BD0611A}"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CAA354-D6F3-4544-AAA2-32F64410DDE7}" type="doc">
      <dgm:prSet loTypeId="urn:microsoft.com/office/officeart/2005/8/layout/hList7" loCatId="list" qsTypeId="urn:microsoft.com/office/officeart/2005/8/quickstyle/3d1" qsCatId="3D" csTypeId="urn:microsoft.com/office/officeart/2005/8/colors/accent1_2" csCatId="accent1" phldr="1"/>
      <dgm:spPr/>
      <dgm:t>
        <a:bodyPr/>
        <a:lstStyle/>
        <a:p>
          <a:endParaRPr lang="es-ES"/>
        </a:p>
      </dgm:t>
    </dgm:pt>
    <dgm:pt modelId="{D7FFDCE8-A9F6-4FE3-B9A5-F8894477F804}">
      <dgm:prSet phldrT="[Texto]"/>
      <dgm:spPr/>
      <dgm:t>
        <a:bodyPr/>
        <a:lstStyle/>
        <a:p>
          <a:r>
            <a:rPr lang="es-ES" b="1" i="0" dirty="0" smtClean="0"/>
            <a:t>TESORERIA</a:t>
          </a:r>
          <a:endParaRPr lang="es-ES" b="1" i="0" dirty="0"/>
        </a:p>
      </dgm:t>
    </dgm:pt>
    <dgm:pt modelId="{166703C9-EDF9-4FCB-8739-7081B3B2C572}" type="parTrans" cxnId="{FBFBE5A9-5EE9-4E32-B15B-F37A1DEE9A16}">
      <dgm:prSet/>
      <dgm:spPr/>
      <dgm:t>
        <a:bodyPr/>
        <a:lstStyle/>
        <a:p>
          <a:endParaRPr lang="es-ES"/>
        </a:p>
      </dgm:t>
    </dgm:pt>
    <dgm:pt modelId="{A923539F-965B-46EE-BCD0-D1682C97A38B}" type="sibTrans" cxnId="{FBFBE5A9-5EE9-4E32-B15B-F37A1DEE9A16}">
      <dgm:prSet/>
      <dgm:spPr/>
      <dgm:t>
        <a:bodyPr/>
        <a:lstStyle/>
        <a:p>
          <a:endParaRPr lang="es-ES"/>
        </a:p>
      </dgm:t>
    </dgm:pt>
    <dgm:pt modelId="{CE90FF2F-C224-403F-A9C6-CA04AE4288C3}">
      <dgm:prSet phldrT="[Texto]"/>
      <dgm:spPr/>
      <dgm:t>
        <a:bodyPr/>
        <a:lstStyle/>
        <a:p>
          <a:r>
            <a:rPr lang="es-ES" b="1" dirty="0" smtClean="0"/>
            <a:t>CONTABILIDAD</a:t>
          </a:r>
          <a:endParaRPr lang="es-ES" b="1" dirty="0"/>
        </a:p>
      </dgm:t>
    </dgm:pt>
    <dgm:pt modelId="{92C1C739-D168-45D2-B339-32EEE7E7E2B6}" type="parTrans" cxnId="{61BB1037-2294-4736-8DE6-F915F23444F9}">
      <dgm:prSet/>
      <dgm:spPr/>
      <dgm:t>
        <a:bodyPr/>
        <a:lstStyle/>
        <a:p>
          <a:endParaRPr lang="es-ES"/>
        </a:p>
      </dgm:t>
    </dgm:pt>
    <dgm:pt modelId="{65D5FF0A-A6DD-4C12-8BE0-37E20EBE504D}" type="sibTrans" cxnId="{61BB1037-2294-4736-8DE6-F915F23444F9}">
      <dgm:prSet/>
      <dgm:spPr/>
      <dgm:t>
        <a:bodyPr/>
        <a:lstStyle/>
        <a:p>
          <a:endParaRPr lang="es-ES"/>
        </a:p>
      </dgm:t>
    </dgm:pt>
    <dgm:pt modelId="{1230A04B-D3E0-4553-8015-FBBEE2EB75C0}">
      <dgm:prSet phldrT="[Texto]"/>
      <dgm:spPr/>
      <dgm:t>
        <a:bodyPr/>
        <a:lstStyle/>
        <a:p>
          <a:endParaRPr lang="es-ES" dirty="0" smtClean="0"/>
        </a:p>
        <a:p>
          <a:r>
            <a:rPr lang="es-ES" b="1" dirty="0" smtClean="0"/>
            <a:t>CONCILIACION DE SALDOS CONTABLES</a:t>
          </a:r>
          <a:endParaRPr lang="es-ES" b="1" dirty="0"/>
        </a:p>
      </dgm:t>
    </dgm:pt>
    <dgm:pt modelId="{D978BF82-273C-41E9-9BC1-C6B23E5CBBFE}" type="parTrans" cxnId="{06587DCA-E04F-42EB-A80B-14460C33356B}">
      <dgm:prSet/>
      <dgm:spPr/>
      <dgm:t>
        <a:bodyPr/>
        <a:lstStyle/>
        <a:p>
          <a:endParaRPr lang="es-ES"/>
        </a:p>
      </dgm:t>
    </dgm:pt>
    <dgm:pt modelId="{A8F9E5AD-6D16-4790-907C-44AF82170E93}" type="sibTrans" cxnId="{06587DCA-E04F-42EB-A80B-14460C33356B}">
      <dgm:prSet/>
      <dgm:spPr/>
      <dgm:t>
        <a:bodyPr/>
        <a:lstStyle/>
        <a:p>
          <a:endParaRPr lang="es-ES"/>
        </a:p>
      </dgm:t>
    </dgm:pt>
    <dgm:pt modelId="{D899B8E1-31EE-4048-A56F-361306353867}" type="pres">
      <dgm:prSet presAssocID="{D8CAA354-D6F3-4544-AAA2-32F64410DDE7}" presName="Name0" presStyleCnt="0">
        <dgm:presLayoutVars>
          <dgm:dir/>
          <dgm:resizeHandles val="exact"/>
        </dgm:presLayoutVars>
      </dgm:prSet>
      <dgm:spPr/>
      <dgm:t>
        <a:bodyPr/>
        <a:lstStyle/>
        <a:p>
          <a:endParaRPr lang="es-PE"/>
        </a:p>
      </dgm:t>
    </dgm:pt>
    <dgm:pt modelId="{A75FDDD0-C4A3-4302-9F9E-9ACB2DA16D75}" type="pres">
      <dgm:prSet presAssocID="{D8CAA354-D6F3-4544-AAA2-32F64410DDE7}" presName="fgShape" presStyleLbl="fgShp" presStyleIdx="0" presStyleCnt="1" custScaleY="162884" custLinFactNeighborY="915"/>
      <dgm:spPr/>
    </dgm:pt>
    <dgm:pt modelId="{8A8C76CF-66D0-4893-A956-8BAA3BA504FF}" type="pres">
      <dgm:prSet presAssocID="{D8CAA354-D6F3-4544-AAA2-32F64410DDE7}" presName="linComp" presStyleCnt="0"/>
      <dgm:spPr/>
    </dgm:pt>
    <dgm:pt modelId="{8748D901-04CD-4FB1-9B47-09A581C70BA4}" type="pres">
      <dgm:prSet presAssocID="{D7FFDCE8-A9F6-4FE3-B9A5-F8894477F804}" presName="compNode" presStyleCnt="0"/>
      <dgm:spPr/>
    </dgm:pt>
    <dgm:pt modelId="{5C4A3A38-63AC-49C7-81E7-9EC0006936BA}" type="pres">
      <dgm:prSet presAssocID="{D7FFDCE8-A9F6-4FE3-B9A5-F8894477F804}" presName="bkgdShape" presStyleLbl="node1" presStyleIdx="0" presStyleCnt="3" custLinFactNeighborX="-2644" custLinFactNeighborY="-7192"/>
      <dgm:spPr/>
      <dgm:t>
        <a:bodyPr/>
        <a:lstStyle/>
        <a:p>
          <a:endParaRPr lang="es-ES"/>
        </a:p>
      </dgm:t>
    </dgm:pt>
    <dgm:pt modelId="{57FD56C8-CF76-4A33-88A0-1C54574018D4}" type="pres">
      <dgm:prSet presAssocID="{D7FFDCE8-A9F6-4FE3-B9A5-F8894477F804}" presName="nodeTx" presStyleLbl="node1" presStyleIdx="0" presStyleCnt="3">
        <dgm:presLayoutVars>
          <dgm:bulletEnabled val="1"/>
        </dgm:presLayoutVars>
      </dgm:prSet>
      <dgm:spPr/>
      <dgm:t>
        <a:bodyPr/>
        <a:lstStyle/>
        <a:p>
          <a:endParaRPr lang="es-ES"/>
        </a:p>
      </dgm:t>
    </dgm:pt>
    <dgm:pt modelId="{77BDC178-FF2C-4E3E-B1F9-F76AED5761A1}" type="pres">
      <dgm:prSet presAssocID="{D7FFDCE8-A9F6-4FE3-B9A5-F8894477F804}" presName="invisiNode" presStyleLbl="node1" presStyleIdx="0" presStyleCnt="3"/>
      <dgm:spPr/>
    </dgm:pt>
    <dgm:pt modelId="{E93BE611-4E4C-4045-819C-15DFD6CE2EE2}" type="pres">
      <dgm:prSet presAssocID="{D7FFDCE8-A9F6-4FE3-B9A5-F8894477F804}" presName="imagNode" presStyleLbl="fgImgPlace1" presStyleIdx="0" presStyleCnt="3" custScaleX="157323" custScaleY="148911" custLinFactNeighborX="951" custLinFactNeighborY="11838"/>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dgm:spPr>
    </dgm:pt>
    <dgm:pt modelId="{C777F35E-D0A0-4A75-95F7-5B7D4446A9EE}" type="pres">
      <dgm:prSet presAssocID="{A923539F-965B-46EE-BCD0-D1682C97A38B}" presName="sibTrans" presStyleLbl="sibTrans2D1" presStyleIdx="0" presStyleCnt="0"/>
      <dgm:spPr/>
      <dgm:t>
        <a:bodyPr/>
        <a:lstStyle/>
        <a:p>
          <a:endParaRPr lang="es-PE"/>
        </a:p>
      </dgm:t>
    </dgm:pt>
    <dgm:pt modelId="{0F8C3769-5846-4B08-A887-857186022B9D}" type="pres">
      <dgm:prSet presAssocID="{CE90FF2F-C224-403F-A9C6-CA04AE4288C3}" presName="compNode" presStyleCnt="0"/>
      <dgm:spPr/>
    </dgm:pt>
    <dgm:pt modelId="{C90703BE-9F00-4A20-B7E5-0D13B7663713}" type="pres">
      <dgm:prSet presAssocID="{CE90FF2F-C224-403F-A9C6-CA04AE4288C3}" presName="bkgdShape" presStyleLbl="node1" presStyleIdx="1" presStyleCnt="3" custLinFactNeighborX="-4153" custLinFactNeighborY="56"/>
      <dgm:spPr/>
      <dgm:t>
        <a:bodyPr/>
        <a:lstStyle/>
        <a:p>
          <a:endParaRPr lang="es-ES"/>
        </a:p>
      </dgm:t>
    </dgm:pt>
    <dgm:pt modelId="{2506E101-6179-40D9-9C83-583A52EE0C04}" type="pres">
      <dgm:prSet presAssocID="{CE90FF2F-C224-403F-A9C6-CA04AE4288C3}" presName="nodeTx" presStyleLbl="node1" presStyleIdx="1" presStyleCnt="3">
        <dgm:presLayoutVars>
          <dgm:bulletEnabled val="1"/>
        </dgm:presLayoutVars>
      </dgm:prSet>
      <dgm:spPr/>
      <dgm:t>
        <a:bodyPr/>
        <a:lstStyle/>
        <a:p>
          <a:endParaRPr lang="es-ES"/>
        </a:p>
      </dgm:t>
    </dgm:pt>
    <dgm:pt modelId="{99F94F7C-698E-4C22-9EEA-F3A298B6AE6D}" type="pres">
      <dgm:prSet presAssocID="{CE90FF2F-C224-403F-A9C6-CA04AE4288C3}" presName="invisiNode" presStyleLbl="node1" presStyleIdx="1" presStyleCnt="3"/>
      <dgm:spPr/>
    </dgm:pt>
    <dgm:pt modelId="{5DD14805-7AEB-4328-8F8C-F66012B8D1FD}" type="pres">
      <dgm:prSet presAssocID="{CE90FF2F-C224-403F-A9C6-CA04AE4288C3}" presName="imagNode" presStyleLbl="fgImgPlace1" presStyleIdx="1" presStyleCnt="3" custScaleX="166721" custScaleY="152135" custLinFactNeighborY="19820"/>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261CD4B1-8CAA-477B-8F8C-E45A0797F894}" type="pres">
      <dgm:prSet presAssocID="{65D5FF0A-A6DD-4C12-8BE0-37E20EBE504D}" presName="sibTrans" presStyleLbl="sibTrans2D1" presStyleIdx="0" presStyleCnt="0"/>
      <dgm:spPr/>
      <dgm:t>
        <a:bodyPr/>
        <a:lstStyle/>
        <a:p>
          <a:endParaRPr lang="es-PE"/>
        </a:p>
      </dgm:t>
    </dgm:pt>
    <dgm:pt modelId="{C34B780B-098B-4999-B4B7-C57B5C825D87}" type="pres">
      <dgm:prSet presAssocID="{1230A04B-D3E0-4553-8015-FBBEE2EB75C0}" presName="compNode" presStyleCnt="0"/>
      <dgm:spPr/>
    </dgm:pt>
    <dgm:pt modelId="{30DD3DFE-FB91-4891-BA8D-5519CFF5BB7F}" type="pres">
      <dgm:prSet presAssocID="{1230A04B-D3E0-4553-8015-FBBEE2EB75C0}" presName="bkgdShape" presStyleLbl="node1" presStyleIdx="2" presStyleCnt="3"/>
      <dgm:spPr/>
      <dgm:t>
        <a:bodyPr/>
        <a:lstStyle/>
        <a:p>
          <a:endParaRPr lang="es-ES"/>
        </a:p>
      </dgm:t>
    </dgm:pt>
    <dgm:pt modelId="{8ED4A3A0-10AE-4C83-8661-5830AFBD4AF0}" type="pres">
      <dgm:prSet presAssocID="{1230A04B-D3E0-4553-8015-FBBEE2EB75C0}" presName="nodeTx" presStyleLbl="node1" presStyleIdx="2" presStyleCnt="3">
        <dgm:presLayoutVars>
          <dgm:bulletEnabled val="1"/>
        </dgm:presLayoutVars>
      </dgm:prSet>
      <dgm:spPr/>
      <dgm:t>
        <a:bodyPr/>
        <a:lstStyle/>
        <a:p>
          <a:endParaRPr lang="es-ES"/>
        </a:p>
      </dgm:t>
    </dgm:pt>
    <dgm:pt modelId="{A2286EA0-359C-4E1D-8AB9-6EA19BBDF794}" type="pres">
      <dgm:prSet presAssocID="{1230A04B-D3E0-4553-8015-FBBEE2EB75C0}" presName="invisiNode" presStyleLbl="node1" presStyleIdx="2" presStyleCnt="3"/>
      <dgm:spPr/>
    </dgm:pt>
    <dgm:pt modelId="{5709F6EA-9649-4CA7-8DE5-F0B893F41BE5}" type="pres">
      <dgm:prSet presAssocID="{1230A04B-D3E0-4553-8015-FBBEE2EB75C0}" presName="imagNode" presStyleLbl="fgImgPlace1" presStyleIdx="2" presStyleCnt="3" custScaleX="150630" custScaleY="139331" custLinFactNeighborX="-2728" custLinFactNeighborY="19820"/>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6000" r="-6000"/>
          </a:stretch>
        </a:blipFill>
      </dgm:spPr>
    </dgm:pt>
  </dgm:ptLst>
  <dgm:cxnLst>
    <dgm:cxn modelId="{683495B9-4E24-4177-9997-1AC65AAAD2DB}" type="presOf" srcId="{65D5FF0A-A6DD-4C12-8BE0-37E20EBE504D}" destId="{261CD4B1-8CAA-477B-8F8C-E45A0797F894}" srcOrd="0" destOrd="0" presId="urn:microsoft.com/office/officeart/2005/8/layout/hList7"/>
    <dgm:cxn modelId="{B41C02F3-FA09-4549-B262-5CB590B56356}" type="presOf" srcId="{D8CAA354-D6F3-4544-AAA2-32F64410DDE7}" destId="{D899B8E1-31EE-4048-A56F-361306353867}" srcOrd="0" destOrd="0" presId="urn:microsoft.com/office/officeart/2005/8/layout/hList7"/>
    <dgm:cxn modelId="{2C5E949A-6686-41E9-B733-894BE0E6E319}" type="presOf" srcId="{D7FFDCE8-A9F6-4FE3-B9A5-F8894477F804}" destId="{5C4A3A38-63AC-49C7-81E7-9EC0006936BA}" srcOrd="0" destOrd="0" presId="urn:microsoft.com/office/officeart/2005/8/layout/hList7"/>
    <dgm:cxn modelId="{D3E7984B-45F8-44B9-B03A-46DDD952957D}" type="presOf" srcId="{CE90FF2F-C224-403F-A9C6-CA04AE4288C3}" destId="{2506E101-6179-40D9-9C83-583A52EE0C04}" srcOrd="1" destOrd="0" presId="urn:microsoft.com/office/officeart/2005/8/layout/hList7"/>
    <dgm:cxn modelId="{4C7D3AF2-B42D-4D03-94C0-D76A8C48D803}" type="presOf" srcId="{D7FFDCE8-A9F6-4FE3-B9A5-F8894477F804}" destId="{57FD56C8-CF76-4A33-88A0-1C54574018D4}" srcOrd="1" destOrd="0" presId="urn:microsoft.com/office/officeart/2005/8/layout/hList7"/>
    <dgm:cxn modelId="{FBFBE5A9-5EE9-4E32-B15B-F37A1DEE9A16}" srcId="{D8CAA354-D6F3-4544-AAA2-32F64410DDE7}" destId="{D7FFDCE8-A9F6-4FE3-B9A5-F8894477F804}" srcOrd="0" destOrd="0" parTransId="{166703C9-EDF9-4FCB-8739-7081B3B2C572}" sibTransId="{A923539F-965B-46EE-BCD0-D1682C97A38B}"/>
    <dgm:cxn modelId="{F0995C7F-D06B-487C-9C6F-6DD7A0F73CAE}" type="presOf" srcId="{A923539F-965B-46EE-BCD0-D1682C97A38B}" destId="{C777F35E-D0A0-4A75-95F7-5B7D4446A9EE}" srcOrd="0" destOrd="0" presId="urn:microsoft.com/office/officeart/2005/8/layout/hList7"/>
    <dgm:cxn modelId="{88A2FC47-CDFC-4FB0-AAC7-850903691FDE}" type="presOf" srcId="{CE90FF2F-C224-403F-A9C6-CA04AE4288C3}" destId="{C90703BE-9F00-4A20-B7E5-0D13B7663713}" srcOrd="0" destOrd="0" presId="urn:microsoft.com/office/officeart/2005/8/layout/hList7"/>
    <dgm:cxn modelId="{06587DCA-E04F-42EB-A80B-14460C33356B}" srcId="{D8CAA354-D6F3-4544-AAA2-32F64410DDE7}" destId="{1230A04B-D3E0-4553-8015-FBBEE2EB75C0}" srcOrd="2" destOrd="0" parTransId="{D978BF82-273C-41E9-9BC1-C6B23E5CBBFE}" sibTransId="{A8F9E5AD-6D16-4790-907C-44AF82170E93}"/>
    <dgm:cxn modelId="{D6DE699A-DB0B-4E69-A970-EA0ED109DE1D}" type="presOf" srcId="{1230A04B-D3E0-4553-8015-FBBEE2EB75C0}" destId="{30DD3DFE-FB91-4891-BA8D-5519CFF5BB7F}" srcOrd="0" destOrd="0" presId="urn:microsoft.com/office/officeart/2005/8/layout/hList7"/>
    <dgm:cxn modelId="{61BB1037-2294-4736-8DE6-F915F23444F9}" srcId="{D8CAA354-D6F3-4544-AAA2-32F64410DDE7}" destId="{CE90FF2F-C224-403F-A9C6-CA04AE4288C3}" srcOrd="1" destOrd="0" parTransId="{92C1C739-D168-45D2-B339-32EEE7E7E2B6}" sibTransId="{65D5FF0A-A6DD-4C12-8BE0-37E20EBE504D}"/>
    <dgm:cxn modelId="{52F2F9AC-CBD6-4705-A98B-0958509C6916}" type="presOf" srcId="{1230A04B-D3E0-4553-8015-FBBEE2EB75C0}" destId="{8ED4A3A0-10AE-4C83-8661-5830AFBD4AF0}" srcOrd="1" destOrd="0" presId="urn:microsoft.com/office/officeart/2005/8/layout/hList7"/>
    <dgm:cxn modelId="{4608F54A-893F-4360-AD33-5AB49152D358}" type="presParOf" srcId="{D899B8E1-31EE-4048-A56F-361306353867}" destId="{A75FDDD0-C4A3-4302-9F9E-9ACB2DA16D75}" srcOrd="0" destOrd="0" presId="urn:microsoft.com/office/officeart/2005/8/layout/hList7"/>
    <dgm:cxn modelId="{1F090F82-7F0A-4DF8-8C82-3C4199FE1680}" type="presParOf" srcId="{D899B8E1-31EE-4048-A56F-361306353867}" destId="{8A8C76CF-66D0-4893-A956-8BAA3BA504FF}" srcOrd="1" destOrd="0" presId="urn:microsoft.com/office/officeart/2005/8/layout/hList7"/>
    <dgm:cxn modelId="{924C6731-913D-41D2-89B7-71B90BCC7923}" type="presParOf" srcId="{8A8C76CF-66D0-4893-A956-8BAA3BA504FF}" destId="{8748D901-04CD-4FB1-9B47-09A581C70BA4}" srcOrd="0" destOrd="0" presId="urn:microsoft.com/office/officeart/2005/8/layout/hList7"/>
    <dgm:cxn modelId="{0C9E9241-BFA4-4C24-AF41-951C4CE73FAE}" type="presParOf" srcId="{8748D901-04CD-4FB1-9B47-09A581C70BA4}" destId="{5C4A3A38-63AC-49C7-81E7-9EC0006936BA}" srcOrd="0" destOrd="0" presId="urn:microsoft.com/office/officeart/2005/8/layout/hList7"/>
    <dgm:cxn modelId="{FEB7B055-77E8-4E0B-8D0D-69B87F54C995}" type="presParOf" srcId="{8748D901-04CD-4FB1-9B47-09A581C70BA4}" destId="{57FD56C8-CF76-4A33-88A0-1C54574018D4}" srcOrd="1" destOrd="0" presId="urn:microsoft.com/office/officeart/2005/8/layout/hList7"/>
    <dgm:cxn modelId="{C19A7BBF-0DEE-4243-8CD5-9D556F5BC14A}" type="presParOf" srcId="{8748D901-04CD-4FB1-9B47-09A581C70BA4}" destId="{77BDC178-FF2C-4E3E-B1F9-F76AED5761A1}" srcOrd="2" destOrd="0" presId="urn:microsoft.com/office/officeart/2005/8/layout/hList7"/>
    <dgm:cxn modelId="{C1061DD0-B12F-443C-9846-1761CAA79418}" type="presParOf" srcId="{8748D901-04CD-4FB1-9B47-09A581C70BA4}" destId="{E93BE611-4E4C-4045-819C-15DFD6CE2EE2}" srcOrd="3" destOrd="0" presId="urn:microsoft.com/office/officeart/2005/8/layout/hList7"/>
    <dgm:cxn modelId="{D556FCF0-11C6-4C4D-BCF9-F2BCAAEE838C}" type="presParOf" srcId="{8A8C76CF-66D0-4893-A956-8BAA3BA504FF}" destId="{C777F35E-D0A0-4A75-95F7-5B7D4446A9EE}" srcOrd="1" destOrd="0" presId="urn:microsoft.com/office/officeart/2005/8/layout/hList7"/>
    <dgm:cxn modelId="{E1B1758A-67EC-451D-AA5B-087B2FA1E250}" type="presParOf" srcId="{8A8C76CF-66D0-4893-A956-8BAA3BA504FF}" destId="{0F8C3769-5846-4B08-A887-857186022B9D}" srcOrd="2" destOrd="0" presId="urn:microsoft.com/office/officeart/2005/8/layout/hList7"/>
    <dgm:cxn modelId="{F0A94A82-E3B7-419E-8F8D-BBD434425B3C}" type="presParOf" srcId="{0F8C3769-5846-4B08-A887-857186022B9D}" destId="{C90703BE-9F00-4A20-B7E5-0D13B7663713}" srcOrd="0" destOrd="0" presId="urn:microsoft.com/office/officeart/2005/8/layout/hList7"/>
    <dgm:cxn modelId="{7930F780-B879-4688-8635-71F829F3103A}" type="presParOf" srcId="{0F8C3769-5846-4B08-A887-857186022B9D}" destId="{2506E101-6179-40D9-9C83-583A52EE0C04}" srcOrd="1" destOrd="0" presId="urn:microsoft.com/office/officeart/2005/8/layout/hList7"/>
    <dgm:cxn modelId="{240E7BAD-625E-4C6D-98EA-B0FCE1874864}" type="presParOf" srcId="{0F8C3769-5846-4B08-A887-857186022B9D}" destId="{99F94F7C-698E-4C22-9EEA-F3A298B6AE6D}" srcOrd="2" destOrd="0" presId="urn:microsoft.com/office/officeart/2005/8/layout/hList7"/>
    <dgm:cxn modelId="{5B5B5862-27D2-47FF-ABCB-E94148854D9C}" type="presParOf" srcId="{0F8C3769-5846-4B08-A887-857186022B9D}" destId="{5DD14805-7AEB-4328-8F8C-F66012B8D1FD}" srcOrd="3" destOrd="0" presId="urn:microsoft.com/office/officeart/2005/8/layout/hList7"/>
    <dgm:cxn modelId="{247B95FB-CF45-4784-8F44-57BB262B56A2}" type="presParOf" srcId="{8A8C76CF-66D0-4893-A956-8BAA3BA504FF}" destId="{261CD4B1-8CAA-477B-8F8C-E45A0797F894}" srcOrd="3" destOrd="0" presId="urn:microsoft.com/office/officeart/2005/8/layout/hList7"/>
    <dgm:cxn modelId="{78AA1C78-5999-48E9-AF47-40336299D429}" type="presParOf" srcId="{8A8C76CF-66D0-4893-A956-8BAA3BA504FF}" destId="{C34B780B-098B-4999-B4B7-C57B5C825D87}" srcOrd="4" destOrd="0" presId="urn:microsoft.com/office/officeart/2005/8/layout/hList7"/>
    <dgm:cxn modelId="{41E7D3E2-AF96-4641-BAC5-B19BB9DFBC75}" type="presParOf" srcId="{C34B780B-098B-4999-B4B7-C57B5C825D87}" destId="{30DD3DFE-FB91-4891-BA8D-5519CFF5BB7F}" srcOrd="0" destOrd="0" presId="urn:microsoft.com/office/officeart/2005/8/layout/hList7"/>
    <dgm:cxn modelId="{6A8D5B92-76E7-4924-8685-36F57917BB0D}" type="presParOf" srcId="{C34B780B-098B-4999-B4B7-C57B5C825D87}" destId="{8ED4A3A0-10AE-4C83-8661-5830AFBD4AF0}" srcOrd="1" destOrd="0" presId="urn:microsoft.com/office/officeart/2005/8/layout/hList7"/>
    <dgm:cxn modelId="{4B882AEF-AC68-4F2D-88B2-10C1FDF7A9F2}" type="presParOf" srcId="{C34B780B-098B-4999-B4B7-C57B5C825D87}" destId="{A2286EA0-359C-4E1D-8AB9-6EA19BBDF794}" srcOrd="2" destOrd="0" presId="urn:microsoft.com/office/officeart/2005/8/layout/hList7"/>
    <dgm:cxn modelId="{91583C73-71C6-4B02-8849-3D202A764DC0}" type="presParOf" srcId="{C34B780B-098B-4999-B4B7-C57B5C825D87}" destId="{5709F6EA-9649-4CA7-8DE5-F0B893F41BE5}"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6C5432-FBB5-4E5C-9212-67393BCA78B2}" type="doc">
      <dgm:prSet loTypeId="urn:microsoft.com/office/officeart/2005/8/layout/vList4" loCatId="list" qsTypeId="urn:microsoft.com/office/officeart/2005/8/quickstyle/3d2" qsCatId="3D" csTypeId="urn:microsoft.com/office/officeart/2005/8/colors/accent1_2" csCatId="accent1" phldr="1"/>
      <dgm:spPr/>
      <dgm:t>
        <a:bodyPr/>
        <a:lstStyle/>
        <a:p>
          <a:endParaRPr lang="es-ES"/>
        </a:p>
      </dgm:t>
    </dgm:pt>
    <dgm:pt modelId="{80CAE35F-848D-4665-B593-FBB23F58ED24}">
      <dgm:prSet phldrT="[Texto]" custT="1"/>
      <dgm:spPr/>
      <dgm:t>
        <a:bodyPr/>
        <a:lstStyle/>
        <a:p>
          <a:r>
            <a:rPr lang="es-ES" sz="1600" b="1" dirty="0" smtClean="0"/>
            <a:t>   - </a:t>
          </a:r>
          <a:r>
            <a:rPr lang="es-ES" sz="1800" b="1" dirty="0" smtClean="0"/>
            <a:t>VERIFICACIÓN </a:t>
          </a:r>
        </a:p>
        <a:p>
          <a:r>
            <a:rPr lang="es-ES" sz="1800" b="1" dirty="0" smtClean="0"/>
            <a:t>   - NOTAS EXPLICATIVAS</a:t>
          </a:r>
        </a:p>
        <a:p>
          <a:r>
            <a:rPr lang="es-ES" sz="1800" b="1" dirty="0" smtClean="0"/>
            <a:t>   - TRANSMISIÓN  VIA WEB Y PRESENTACIÓN DE CARPETA  </a:t>
          </a:r>
          <a:endParaRPr lang="es-ES" sz="1600" dirty="0"/>
        </a:p>
      </dgm:t>
    </dgm:pt>
    <dgm:pt modelId="{062277DC-4890-40D2-83A1-2549D1085314}" type="sibTrans" cxnId="{67F8E61D-D2B3-447D-A1FC-90651898ECF9}">
      <dgm:prSet/>
      <dgm:spPr/>
      <dgm:t>
        <a:bodyPr/>
        <a:lstStyle/>
        <a:p>
          <a:endParaRPr lang="es-ES"/>
        </a:p>
      </dgm:t>
    </dgm:pt>
    <dgm:pt modelId="{B8ECB08E-C063-40D4-A91B-A570FED94F09}" type="parTrans" cxnId="{67F8E61D-D2B3-447D-A1FC-90651898ECF9}">
      <dgm:prSet/>
      <dgm:spPr/>
      <dgm:t>
        <a:bodyPr/>
        <a:lstStyle/>
        <a:p>
          <a:endParaRPr lang="es-ES"/>
        </a:p>
      </dgm:t>
    </dgm:pt>
    <dgm:pt modelId="{527ECA13-7E90-4D6C-922B-709935FBFDC5}" type="pres">
      <dgm:prSet presAssocID="{F56C5432-FBB5-4E5C-9212-67393BCA78B2}" presName="linear" presStyleCnt="0">
        <dgm:presLayoutVars>
          <dgm:dir/>
          <dgm:resizeHandles val="exact"/>
        </dgm:presLayoutVars>
      </dgm:prSet>
      <dgm:spPr/>
      <dgm:t>
        <a:bodyPr/>
        <a:lstStyle/>
        <a:p>
          <a:endParaRPr lang="es-PE"/>
        </a:p>
      </dgm:t>
    </dgm:pt>
    <dgm:pt modelId="{CD65B9DA-B487-495C-9704-220D6C8595B2}" type="pres">
      <dgm:prSet presAssocID="{80CAE35F-848D-4665-B593-FBB23F58ED24}" presName="comp" presStyleCnt="0"/>
      <dgm:spPr/>
    </dgm:pt>
    <dgm:pt modelId="{4A00ECC0-205C-4096-98D8-64CDE4765C83}" type="pres">
      <dgm:prSet presAssocID="{80CAE35F-848D-4665-B593-FBB23F58ED24}" presName="box" presStyleLbl="node1" presStyleIdx="0" presStyleCnt="1" custScaleY="100000" custLinFactNeighborX="-2151" custLinFactNeighborY="-17605"/>
      <dgm:spPr/>
      <dgm:t>
        <a:bodyPr/>
        <a:lstStyle/>
        <a:p>
          <a:endParaRPr lang="es-ES"/>
        </a:p>
      </dgm:t>
    </dgm:pt>
    <dgm:pt modelId="{B7700A9F-52CF-4C68-9DBD-8A277C66A00C}" type="pres">
      <dgm:prSet presAssocID="{80CAE35F-848D-4665-B593-FBB23F58ED24}" presName="img" presStyleLbl="fgImgPlace1" presStyleIdx="0" presStyleCnt="1" custScaleY="10950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F5CADFAB-0945-471D-9FA6-E158CAADBEAA}" type="pres">
      <dgm:prSet presAssocID="{80CAE35F-848D-4665-B593-FBB23F58ED24}" presName="text" presStyleLbl="node1" presStyleIdx="0" presStyleCnt="1">
        <dgm:presLayoutVars>
          <dgm:bulletEnabled val="1"/>
        </dgm:presLayoutVars>
      </dgm:prSet>
      <dgm:spPr/>
      <dgm:t>
        <a:bodyPr/>
        <a:lstStyle/>
        <a:p>
          <a:endParaRPr lang="es-ES"/>
        </a:p>
      </dgm:t>
    </dgm:pt>
  </dgm:ptLst>
  <dgm:cxnLst>
    <dgm:cxn modelId="{67F8E61D-D2B3-447D-A1FC-90651898ECF9}" srcId="{F56C5432-FBB5-4E5C-9212-67393BCA78B2}" destId="{80CAE35F-848D-4665-B593-FBB23F58ED24}" srcOrd="0" destOrd="0" parTransId="{B8ECB08E-C063-40D4-A91B-A570FED94F09}" sibTransId="{062277DC-4890-40D2-83A1-2549D1085314}"/>
    <dgm:cxn modelId="{02210288-E90D-4FE4-9B8E-C7C11030E301}" type="presOf" srcId="{80CAE35F-848D-4665-B593-FBB23F58ED24}" destId="{4A00ECC0-205C-4096-98D8-64CDE4765C83}" srcOrd="0" destOrd="0" presId="urn:microsoft.com/office/officeart/2005/8/layout/vList4"/>
    <dgm:cxn modelId="{88EE6C9C-24A4-4F4A-821B-0109A647866F}" type="presOf" srcId="{F56C5432-FBB5-4E5C-9212-67393BCA78B2}" destId="{527ECA13-7E90-4D6C-922B-709935FBFDC5}" srcOrd="0" destOrd="0" presId="urn:microsoft.com/office/officeart/2005/8/layout/vList4"/>
    <dgm:cxn modelId="{47928BD4-E0CD-4975-94AC-6B9271E95738}" type="presOf" srcId="{80CAE35F-848D-4665-B593-FBB23F58ED24}" destId="{F5CADFAB-0945-471D-9FA6-E158CAADBEAA}" srcOrd="1" destOrd="0" presId="urn:microsoft.com/office/officeart/2005/8/layout/vList4"/>
    <dgm:cxn modelId="{0087CC43-C147-48A4-BFEC-EB73E3D9BACC}" type="presParOf" srcId="{527ECA13-7E90-4D6C-922B-709935FBFDC5}" destId="{CD65B9DA-B487-495C-9704-220D6C8595B2}" srcOrd="0" destOrd="0" presId="urn:microsoft.com/office/officeart/2005/8/layout/vList4"/>
    <dgm:cxn modelId="{54309289-40B9-4D62-BB3D-B9CAB6F57ECB}" type="presParOf" srcId="{CD65B9DA-B487-495C-9704-220D6C8595B2}" destId="{4A00ECC0-205C-4096-98D8-64CDE4765C83}" srcOrd="0" destOrd="0" presId="urn:microsoft.com/office/officeart/2005/8/layout/vList4"/>
    <dgm:cxn modelId="{1EAFD08A-B7D2-490C-B61A-B9FAFDD768A8}" type="presParOf" srcId="{CD65B9DA-B487-495C-9704-220D6C8595B2}" destId="{B7700A9F-52CF-4C68-9DBD-8A277C66A00C}" srcOrd="1" destOrd="0" presId="urn:microsoft.com/office/officeart/2005/8/layout/vList4"/>
    <dgm:cxn modelId="{03AAC36E-6917-4A99-A6BE-652970AA8B75}" type="presParOf" srcId="{CD65B9DA-B487-495C-9704-220D6C8595B2}" destId="{F5CADFAB-0945-471D-9FA6-E158CAADBEAA}" srcOrd="2" destOrd="0" presId="urn:microsoft.com/office/officeart/2005/8/layout/vList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5778E0-7178-456E-B96A-031F5D2B6019}"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CE12FC79-FD20-4DC9-B052-2EDEE0586762}">
      <dgm:prSet phldrT="[Texto]"/>
      <dgm:spPr/>
      <dgm:t>
        <a:bodyPr/>
        <a:lstStyle/>
        <a:p>
          <a:r>
            <a:rPr lang="es-ES" dirty="0" smtClean="0"/>
            <a:t>SAFOP</a:t>
          </a:r>
          <a:endParaRPr lang="es-ES" dirty="0"/>
        </a:p>
      </dgm:t>
    </dgm:pt>
    <dgm:pt modelId="{3F3CE186-6CD2-4DAB-AF47-4FC23B81B9F0}" type="parTrans" cxnId="{31D140B0-3043-4A32-9B80-0362FADE879D}">
      <dgm:prSet/>
      <dgm:spPr/>
      <dgm:t>
        <a:bodyPr/>
        <a:lstStyle/>
        <a:p>
          <a:endParaRPr lang="es-ES"/>
        </a:p>
      </dgm:t>
    </dgm:pt>
    <dgm:pt modelId="{123F0661-AE2F-416F-8234-8E8C023C24AD}" type="sibTrans" cxnId="{31D140B0-3043-4A32-9B80-0362FADE879D}">
      <dgm:prSet/>
      <dgm:spPr/>
      <dgm:t>
        <a:bodyPr/>
        <a:lstStyle/>
        <a:p>
          <a:endParaRPr lang="es-ES"/>
        </a:p>
      </dgm:t>
    </dgm:pt>
    <dgm:pt modelId="{EF2CFD8D-4BC4-4ABF-A85C-0ADAE9AD24ED}">
      <dgm:prSet phldrT="[Texto]"/>
      <dgm:spPr/>
      <dgm:t>
        <a:bodyPr/>
        <a:lstStyle/>
        <a:p>
          <a:r>
            <a:rPr lang="es-ES" dirty="0" smtClean="0"/>
            <a:t>SALDOS DE CUENTAS CONTABLES </a:t>
          </a:r>
          <a:endParaRPr lang="es-ES" dirty="0"/>
        </a:p>
      </dgm:t>
    </dgm:pt>
    <dgm:pt modelId="{C57CE24B-68FE-4926-8CD0-EC0FE0962369}" type="parTrans" cxnId="{C6F33FC1-2E26-48D8-8DF7-6EE0DA0F1920}">
      <dgm:prSet/>
      <dgm:spPr/>
      <dgm:t>
        <a:bodyPr/>
        <a:lstStyle/>
        <a:p>
          <a:endParaRPr lang="es-ES"/>
        </a:p>
      </dgm:t>
    </dgm:pt>
    <dgm:pt modelId="{176C7D4B-3046-4C48-B65F-CD6EE28F62DE}" type="sibTrans" cxnId="{C6F33FC1-2E26-48D8-8DF7-6EE0DA0F1920}">
      <dgm:prSet/>
      <dgm:spPr/>
      <dgm:t>
        <a:bodyPr/>
        <a:lstStyle/>
        <a:p>
          <a:endParaRPr lang="es-ES"/>
        </a:p>
      </dgm:t>
    </dgm:pt>
    <dgm:pt modelId="{00F63E6F-F319-4ECF-8223-1E5A7B3D4C71}">
      <dgm:prSet phldrT="[Texto]"/>
      <dgm:spPr/>
      <dgm:t>
        <a:bodyPr/>
        <a:lstStyle/>
        <a:p>
          <a:r>
            <a:rPr lang="es-ES" dirty="0" smtClean="0"/>
            <a:t>Antes del 30 de Enero</a:t>
          </a:r>
          <a:endParaRPr lang="es-ES" dirty="0"/>
        </a:p>
      </dgm:t>
    </dgm:pt>
    <dgm:pt modelId="{3B7FB1B9-2093-4A2F-9FF8-C602E2B2B6B6}" type="parTrans" cxnId="{528DFF6A-6A92-40D7-AEF5-59FB8A81B5F5}">
      <dgm:prSet/>
      <dgm:spPr/>
      <dgm:t>
        <a:bodyPr/>
        <a:lstStyle/>
        <a:p>
          <a:endParaRPr lang="es-ES"/>
        </a:p>
      </dgm:t>
    </dgm:pt>
    <dgm:pt modelId="{FD41D5BB-0E27-4784-87AF-3952CB0E9B0D}" type="sibTrans" cxnId="{528DFF6A-6A92-40D7-AEF5-59FB8A81B5F5}">
      <dgm:prSet/>
      <dgm:spPr/>
      <dgm:t>
        <a:bodyPr/>
        <a:lstStyle/>
        <a:p>
          <a:endParaRPr lang="es-ES"/>
        </a:p>
      </dgm:t>
    </dgm:pt>
    <dgm:pt modelId="{8ED9C29A-D97F-484B-A278-8075A99FA7C5}">
      <dgm:prSet phldrT="[Texto]"/>
      <dgm:spPr/>
      <dgm:t>
        <a:bodyPr/>
        <a:lstStyle/>
        <a:p>
          <a:r>
            <a:rPr lang="es-ES" dirty="0" smtClean="0"/>
            <a:t>CUENTA GENERAL</a:t>
          </a:r>
          <a:endParaRPr lang="es-ES" dirty="0"/>
        </a:p>
      </dgm:t>
    </dgm:pt>
    <dgm:pt modelId="{2AF3935F-AACA-4811-8A68-23E2198CC0B9}" type="parTrans" cxnId="{BDB0224E-9F4D-45B9-B6F3-1460E222ED40}">
      <dgm:prSet/>
      <dgm:spPr/>
      <dgm:t>
        <a:bodyPr/>
        <a:lstStyle/>
        <a:p>
          <a:endParaRPr lang="es-ES"/>
        </a:p>
      </dgm:t>
    </dgm:pt>
    <dgm:pt modelId="{A696DB87-BF73-444C-9993-4D24A3A27129}" type="sibTrans" cxnId="{BDB0224E-9F4D-45B9-B6F3-1460E222ED40}">
      <dgm:prSet/>
      <dgm:spPr/>
      <dgm:t>
        <a:bodyPr/>
        <a:lstStyle/>
        <a:p>
          <a:endParaRPr lang="es-ES"/>
        </a:p>
      </dgm:t>
    </dgm:pt>
    <dgm:pt modelId="{2554CF36-D4DA-485B-A952-51C72DDF546D}">
      <dgm:prSet phldrT="[Texto]"/>
      <dgm:spPr/>
      <dgm:t>
        <a:bodyPr/>
        <a:lstStyle/>
        <a:p>
          <a:r>
            <a:rPr lang="es-ES" dirty="0" smtClean="0"/>
            <a:t>SALDOS DE CUENTAS CONTABLES</a:t>
          </a:r>
          <a:endParaRPr lang="es-ES" dirty="0"/>
        </a:p>
      </dgm:t>
    </dgm:pt>
    <dgm:pt modelId="{04351F87-A99F-4956-ACD6-5B9C1D4122C4}" type="parTrans" cxnId="{896A1A61-D68A-42E8-AF1E-D3DF81ED2529}">
      <dgm:prSet/>
      <dgm:spPr/>
      <dgm:t>
        <a:bodyPr/>
        <a:lstStyle/>
        <a:p>
          <a:endParaRPr lang="es-ES"/>
        </a:p>
      </dgm:t>
    </dgm:pt>
    <dgm:pt modelId="{BF290A7C-AFB2-4745-8E6F-630F30000C67}" type="sibTrans" cxnId="{896A1A61-D68A-42E8-AF1E-D3DF81ED2529}">
      <dgm:prSet/>
      <dgm:spPr/>
      <dgm:t>
        <a:bodyPr/>
        <a:lstStyle/>
        <a:p>
          <a:endParaRPr lang="es-ES"/>
        </a:p>
      </dgm:t>
    </dgm:pt>
    <dgm:pt modelId="{539B275A-C35B-4C91-A069-B02777F4F194}">
      <dgm:prSet phldrT="[Texto]"/>
      <dgm:spPr/>
      <dgm:t>
        <a:bodyPr/>
        <a:lstStyle/>
        <a:p>
          <a:r>
            <a:rPr lang="es-ES" dirty="0" smtClean="0"/>
            <a:t>Al 31de Marzo</a:t>
          </a:r>
          <a:endParaRPr lang="es-ES" dirty="0"/>
        </a:p>
      </dgm:t>
    </dgm:pt>
    <dgm:pt modelId="{4D3081A6-A062-440F-BCB8-0501D53C1A03}" type="parTrans" cxnId="{1341C673-6A64-46B4-9B62-743263079615}">
      <dgm:prSet/>
      <dgm:spPr/>
      <dgm:t>
        <a:bodyPr/>
        <a:lstStyle/>
        <a:p>
          <a:endParaRPr lang="es-ES"/>
        </a:p>
      </dgm:t>
    </dgm:pt>
    <dgm:pt modelId="{E364E12A-90CE-4C6D-B7F4-379A7664B33C}" type="sibTrans" cxnId="{1341C673-6A64-46B4-9B62-743263079615}">
      <dgm:prSet/>
      <dgm:spPr/>
      <dgm:t>
        <a:bodyPr/>
        <a:lstStyle/>
        <a:p>
          <a:endParaRPr lang="es-ES"/>
        </a:p>
      </dgm:t>
    </dgm:pt>
    <dgm:pt modelId="{4E07045F-01E8-4B9B-8A13-628A38A4DC5A}" type="pres">
      <dgm:prSet presAssocID="{7B5778E0-7178-456E-B96A-031F5D2B6019}" presName="list" presStyleCnt="0">
        <dgm:presLayoutVars>
          <dgm:dir/>
          <dgm:animLvl val="lvl"/>
        </dgm:presLayoutVars>
      </dgm:prSet>
      <dgm:spPr/>
      <dgm:t>
        <a:bodyPr/>
        <a:lstStyle/>
        <a:p>
          <a:endParaRPr lang="es-PE"/>
        </a:p>
      </dgm:t>
    </dgm:pt>
    <dgm:pt modelId="{374C21B3-807F-4FB6-A125-C586D0AEE4B2}" type="pres">
      <dgm:prSet presAssocID="{CE12FC79-FD20-4DC9-B052-2EDEE0586762}" presName="posSpace" presStyleCnt="0"/>
      <dgm:spPr/>
    </dgm:pt>
    <dgm:pt modelId="{E3675561-0BE2-46C5-A646-2AC9298F34F9}" type="pres">
      <dgm:prSet presAssocID="{CE12FC79-FD20-4DC9-B052-2EDEE0586762}" presName="vertFlow" presStyleCnt="0"/>
      <dgm:spPr/>
    </dgm:pt>
    <dgm:pt modelId="{A11A2857-D546-4C9B-98EF-8580D93F270F}" type="pres">
      <dgm:prSet presAssocID="{CE12FC79-FD20-4DC9-B052-2EDEE0586762}" presName="topSpace" presStyleCnt="0"/>
      <dgm:spPr/>
    </dgm:pt>
    <dgm:pt modelId="{B69C0A04-24AB-449F-9A20-2F1DDBBA428C}" type="pres">
      <dgm:prSet presAssocID="{CE12FC79-FD20-4DC9-B052-2EDEE0586762}" presName="firstComp" presStyleCnt="0"/>
      <dgm:spPr/>
    </dgm:pt>
    <dgm:pt modelId="{5EAA1AE5-BFB2-4B21-A603-806B75392CDD}" type="pres">
      <dgm:prSet presAssocID="{CE12FC79-FD20-4DC9-B052-2EDEE0586762}" presName="firstChild" presStyleLbl="bgAccFollowNode1" presStyleIdx="0" presStyleCnt="4" custScaleY="52071" custLinFactNeighborX="-50538" custLinFactNeighborY="23394"/>
      <dgm:spPr/>
      <dgm:t>
        <a:bodyPr/>
        <a:lstStyle/>
        <a:p>
          <a:endParaRPr lang="es-PE"/>
        </a:p>
      </dgm:t>
    </dgm:pt>
    <dgm:pt modelId="{91605E15-EFCF-40ED-83B3-A245859700E3}" type="pres">
      <dgm:prSet presAssocID="{CE12FC79-FD20-4DC9-B052-2EDEE0586762}" presName="firstChildTx" presStyleLbl="bgAccFollowNode1" presStyleIdx="0" presStyleCnt="4">
        <dgm:presLayoutVars>
          <dgm:bulletEnabled val="1"/>
        </dgm:presLayoutVars>
      </dgm:prSet>
      <dgm:spPr/>
      <dgm:t>
        <a:bodyPr/>
        <a:lstStyle/>
        <a:p>
          <a:endParaRPr lang="es-PE"/>
        </a:p>
      </dgm:t>
    </dgm:pt>
    <dgm:pt modelId="{89E7175B-5631-4AB0-B057-969FAFCDB76F}" type="pres">
      <dgm:prSet presAssocID="{00F63E6F-F319-4ECF-8223-1E5A7B3D4C71}" presName="comp" presStyleCnt="0"/>
      <dgm:spPr/>
    </dgm:pt>
    <dgm:pt modelId="{DD93E643-EDD7-4629-97F2-56AA8EB075CC}" type="pres">
      <dgm:prSet presAssocID="{00F63E6F-F319-4ECF-8223-1E5A7B3D4C71}" presName="child" presStyleLbl="bgAccFollowNode1" presStyleIdx="1" presStyleCnt="4" custScaleY="50121" custLinFactNeighborX="-50538" custLinFactNeighborY="37225"/>
      <dgm:spPr/>
      <dgm:t>
        <a:bodyPr/>
        <a:lstStyle/>
        <a:p>
          <a:endParaRPr lang="es-ES"/>
        </a:p>
      </dgm:t>
    </dgm:pt>
    <dgm:pt modelId="{143D382B-7F12-4D7A-AA35-9B71F3E75EF6}" type="pres">
      <dgm:prSet presAssocID="{00F63E6F-F319-4ECF-8223-1E5A7B3D4C71}" presName="childTx" presStyleLbl="bgAccFollowNode1" presStyleIdx="1" presStyleCnt="4">
        <dgm:presLayoutVars>
          <dgm:bulletEnabled val="1"/>
        </dgm:presLayoutVars>
      </dgm:prSet>
      <dgm:spPr/>
      <dgm:t>
        <a:bodyPr/>
        <a:lstStyle/>
        <a:p>
          <a:endParaRPr lang="es-ES"/>
        </a:p>
      </dgm:t>
    </dgm:pt>
    <dgm:pt modelId="{76222C26-FAED-4DFA-B6BF-86FAC241B4DF}" type="pres">
      <dgm:prSet presAssocID="{CE12FC79-FD20-4DC9-B052-2EDEE0586762}" presName="negSpace" presStyleCnt="0"/>
      <dgm:spPr/>
    </dgm:pt>
    <dgm:pt modelId="{25C8938E-FCDD-41E5-AC16-EBD1A784723B}" type="pres">
      <dgm:prSet presAssocID="{CE12FC79-FD20-4DC9-B052-2EDEE0586762}" presName="circle" presStyleLbl="node1" presStyleIdx="0" presStyleCnt="2" custLinFactNeighborX="1180" custLinFactNeighborY="-44442"/>
      <dgm:spPr/>
      <dgm:t>
        <a:bodyPr/>
        <a:lstStyle/>
        <a:p>
          <a:endParaRPr lang="es-PE"/>
        </a:p>
      </dgm:t>
    </dgm:pt>
    <dgm:pt modelId="{EE473E9D-C14F-4B54-9C5B-AFD0D7E65562}" type="pres">
      <dgm:prSet presAssocID="{123F0661-AE2F-416F-8234-8E8C023C24AD}" presName="transSpace" presStyleCnt="0"/>
      <dgm:spPr/>
    </dgm:pt>
    <dgm:pt modelId="{848612F3-9415-4739-956D-1331C8C4628D}" type="pres">
      <dgm:prSet presAssocID="{8ED9C29A-D97F-484B-A278-8075A99FA7C5}" presName="posSpace" presStyleCnt="0"/>
      <dgm:spPr/>
    </dgm:pt>
    <dgm:pt modelId="{1224EA8E-CE9A-40B5-94BC-2C5095D42001}" type="pres">
      <dgm:prSet presAssocID="{8ED9C29A-D97F-484B-A278-8075A99FA7C5}" presName="vertFlow" presStyleCnt="0"/>
      <dgm:spPr/>
    </dgm:pt>
    <dgm:pt modelId="{B3171380-36E5-4343-B431-FBE4F879A974}" type="pres">
      <dgm:prSet presAssocID="{8ED9C29A-D97F-484B-A278-8075A99FA7C5}" presName="topSpace" presStyleCnt="0"/>
      <dgm:spPr/>
    </dgm:pt>
    <dgm:pt modelId="{F7DAC113-6AA2-4A7D-9FEA-D387D43405B9}" type="pres">
      <dgm:prSet presAssocID="{8ED9C29A-D97F-484B-A278-8075A99FA7C5}" presName="firstComp" presStyleCnt="0"/>
      <dgm:spPr/>
    </dgm:pt>
    <dgm:pt modelId="{FFFA1DDA-75C9-4C10-AF4C-C551B9BB5CCB}" type="pres">
      <dgm:prSet presAssocID="{8ED9C29A-D97F-484B-A278-8075A99FA7C5}" presName="firstChild" presStyleLbl="bgAccFollowNode1" presStyleIdx="2" presStyleCnt="4" custScaleY="54270" custLinFactNeighborX="-5693" custLinFactNeighborY="15275"/>
      <dgm:spPr/>
      <dgm:t>
        <a:bodyPr/>
        <a:lstStyle/>
        <a:p>
          <a:endParaRPr lang="es-ES"/>
        </a:p>
      </dgm:t>
    </dgm:pt>
    <dgm:pt modelId="{73BBB671-11F8-49EA-B29B-3701B2AC12F7}" type="pres">
      <dgm:prSet presAssocID="{8ED9C29A-D97F-484B-A278-8075A99FA7C5}" presName="firstChildTx" presStyleLbl="bgAccFollowNode1" presStyleIdx="2" presStyleCnt="4">
        <dgm:presLayoutVars>
          <dgm:bulletEnabled val="1"/>
        </dgm:presLayoutVars>
      </dgm:prSet>
      <dgm:spPr/>
      <dgm:t>
        <a:bodyPr/>
        <a:lstStyle/>
        <a:p>
          <a:endParaRPr lang="es-ES"/>
        </a:p>
      </dgm:t>
    </dgm:pt>
    <dgm:pt modelId="{05D89B2A-3CE4-47E1-98D2-8B2622B49C22}" type="pres">
      <dgm:prSet presAssocID="{539B275A-C35B-4C91-A069-B02777F4F194}" presName="comp" presStyleCnt="0"/>
      <dgm:spPr/>
    </dgm:pt>
    <dgm:pt modelId="{9E4889BE-D1F9-4DE8-87DE-A064C377E7F1}" type="pres">
      <dgm:prSet presAssocID="{539B275A-C35B-4C91-A069-B02777F4F194}" presName="child" presStyleLbl="bgAccFollowNode1" presStyleIdx="3" presStyleCnt="4" custScaleY="50121" custLinFactNeighborX="-2835" custLinFactNeighborY="35150"/>
      <dgm:spPr/>
      <dgm:t>
        <a:bodyPr/>
        <a:lstStyle/>
        <a:p>
          <a:endParaRPr lang="es-ES"/>
        </a:p>
      </dgm:t>
    </dgm:pt>
    <dgm:pt modelId="{90E88D64-AE5C-469F-ACDB-C5064541F164}" type="pres">
      <dgm:prSet presAssocID="{539B275A-C35B-4C91-A069-B02777F4F194}" presName="childTx" presStyleLbl="bgAccFollowNode1" presStyleIdx="3" presStyleCnt="4">
        <dgm:presLayoutVars>
          <dgm:bulletEnabled val="1"/>
        </dgm:presLayoutVars>
      </dgm:prSet>
      <dgm:spPr/>
      <dgm:t>
        <a:bodyPr/>
        <a:lstStyle/>
        <a:p>
          <a:endParaRPr lang="es-ES"/>
        </a:p>
      </dgm:t>
    </dgm:pt>
    <dgm:pt modelId="{A1A7309D-2D97-42FE-A720-8439B43A63BB}" type="pres">
      <dgm:prSet presAssocID="{8ED9C29A-D97F-484B-A278-8075A99FA7C5}" presName="negSpace" presStyleCnt="0"/>
      <dgm:spPr/>
    </dgm:pt>
    <dgm:pt modelId="{F2F5DE06-9632-423D-BBBA-9876F2EB66B2}" type="pres">
      <dgm:prSet presAssocID="{8ED9C29A-D97F-484B-A278-8075A99FA7C5}" presName="circle" presStyleLbl="node1" presStyleIdx="1" presStyleCnt="2" custLinFactNeighborX="38526" custLinFactNeighborY="-54893"/>
      <dgm:spPr/>
      <dgm:t>
        <a:bodyPr/>
        <a:lstStyle/>
        <a:p>
          <a:endParaRPr lang="es-ES"/>
        </a:p>
      </dgm:t>
    </dgm:pt>
  </dgm:ptLst>
  <dgm:cxnLst>
    <dgm:cxn modelId="{293A992D-31E0-4FB7-8175-DB5B5B0D3C6C}" type="presOf" srcId="{EF2CFD8D-4BC4-4ABF-A85C-0ADAE9AD24ED}" destId="{5EAA1AE5-BFB2-4B21-A603-806B75392CDD}" srcOrd="0" destOrd="0" presId="urn:microsoft.com/office/officeart/2005/8/layout/hList9"/>
    <dgm:cxn modelId="{EEB74EC3-8840-49CE-B8A7-DC5F66DA0BF5}" type="presOf" srcId="{2554CF36-D4DA-485B-A952-51C72DDF546D}" destId="{FFFA1DDA-75C9-4C10-AF4C-C551B9BB5CCB}" srcOrd="0" destOrd="0" presId="urn:microsoft.com/office/officeart/2005/8/layout/hList9"/>
    <dgm:cxn modelId="{B6A57704-90EC-4C0A-A4CB-55085DF68ED3}" type="presOf" srcId="{00F63E6F-F319-4ECF-8223-1E5A7B3D4C71}" destId="{DD93E643-EDD7-4629-97F2-56AA8EB075CC}" srcOrd="0" destOrd="0" presId="urn:microsoft.com/office/officeart/2005/8/layout/hList9"/>
    <dgm:cxn modelId="{19920A17-8ED7-4DAD-B1DD-CB44D2BC24DE}" type="presOf" srcId="{CE12FC79-FD20-4DC9-B052-2EDEE0586762}" destId="{25C8938E-FCDD-41E5-AC16-EBD1A784723B}" srcOrd="0" destOrd="0" presId="urn:microsoft.com/office/officeart/2005/8/layout/hList9"/>
    <dgm:cxn modelId="{8FE62AD2-E080-4714-975E-16204CC92D9A}" type="presOf" srcId="{2554CF36-D4DA-485B-A952-51C72DDF546D}" destId="{73BBB671-11F8-49EA-B29B-3701B2AC12F7}" srcOrd="1" destOrd="0" presId="urn:microsoft.com/office/officeart/2005/8/layout/hList9"/>
    <dgm:cxn modelId="{528DFF6A-6A92-40D7-AEF5-59FB8A81B5F5}" srcId="{CE12FC79-FD20-4DC9-B052-2EDEE0586762}" destId="{00F63E6F-F319-4ECF-8223-1E5A7B3D4C71}" srcOrd="1" destOrd="0" parTransId="{3B7FB1B9-2093-4A2F-9FF8-C602E2B2B6B6}" sibTransId="{FD41D5BB-0E27-4784-87AF-3952CB0E9B0D}"/>
    <dgm:cxn modelId="{4E28A8AA-0D2E-4D30-A622-B84921D21067}" type="presOf" srcId="{539B275A-C35B-4C91-A069-B02777F4F194}" destId="{90E88D64-AE5C-469F-ACDB-C5064541F164}" srcOrd="1" destOrd="0" presId="urn:microsoft.com/office/officeart/2005/8/layout/hList9"/>
    <dgm:cxn modelId="{94129584-02B5-467F-A663-49EB70E9A1A5}" type="presOf" srcId="{539B275A-C35B-4C91-A069-B02777F4F194}" destId="{9E4889BE-D1F9-4DE8-87DE-A064C377E7F1}" srcOrd="0" destOrd="0" presId="urn:microsoft.com/office/officeart/2005/8/layout/hList9"/>
    <dgm:cxn modelId="{896A1A61-D68A-42E8-AF1E-D3DF81ED2529}" srcId="{8ED9C29A-D97F-484B-A278-8075A99FA7C5}" destId="{2554CF36-D4DA-485B-A952-51C72DDF546D}" srcOrd="0" destOrd="0" parTransId="{04351F87-A99F-4956-ACD6-5B9C1D4122C4}" sibTransId="{BF290A7C-AFB2-4745-8E6F-630F30000C67}"/>
    <dgm:cxn modelId="{77979194-F0E6-4E6B-8B23-5B4F20A6D21F}" type="presOf" srcId="{8ED9C29A-D97F-484B-A278-8075A99FA7C5}" destId="{F2F5DE06-9632-423D-BBBA-9876F2EB66B2}" srcOrd="0" destOrd="0" presId="urn:microsoft.com/office/officeart/2005/8/layout/hList9"/>
    <dgm:cxn modelId="{1341C673-6A64-46B4-9B62-743263079615}" srcId="{8ED9C29A-D97F-484B-A278-8075A99FA7C5}" destId="{539B275A-C35B-4C91-A069-B02777F4F194}" srcOrd="1" destOrd="0" parTransId="{4D3081A6-A062-440F-BCB8-0501D53C1A03}" sibTransId="{E364E12A-90CE-4C6D-B7F4-379A7664B33C}"/>
    <dgm:cxn modelId="{55F4075B-50A0-462A-8B81-5F444D5F42FE}" type="presOf" srcId="{00F63E6F-F319-4ECF-8223-1E5A7B3D4C71}" destId="{143D382B-7F12-4D7A-AA35-9B71F3E75EF6}" srcOrd="1" destOrd="0" presId="urn:microsoft.com/office/officeart/2005/8/layout/hList9"/>
    <dgm:cxn modelId="{D986F954-D767-47D7-85A4-6213EFC91A57}" type="presOf" srcId="{EF2CFD8D-4BC4-4ABF-A85C-0ADAE9AD24ED}" destId="{91605E15-EFCF-40ED-83B3-A245859700E3}" srcOrd="1" destOrd="0" presId="urn:microsoft.com/office/officeart/2005/8/layout/hList9"/>
    <dgm:cxn modelId="{BDB0224E-9F4D-45B9-B6F3-1460E222ED40}" srcId="{7B5778E0-7178-456E-B96A-031F5D2B6019}" destId="{8ED9C29A-D97F-484B-A278-8075A99FA7C5}" srcOrd="1" destOrd="0" parTransId="{2AF3935F-AACA-4811-8A68-23E2198CC0B9}" sibTransId="{A696DB87-BF73-444C-9993-4D24A3A27129}"/>
    <dgm:cxn modelId="{C6F33FC1-2E26-48D8-8DF7-6EE0DA0F1920}" srcId="{CE12FC79-FD20-4DC9-B052-2EDEE0586762}" destId="{EF2CFD8D-4BC4-4ABF-A85C-0ADAE9AD24ED}" srcOrd="0" destOrd="0" parTransId="{C57CE24B-68FE-4926-8CD0-EC0FE0962369}" sibTransId="{176C7D4B-3046-4C48-B65F-CD6EE28F62DE}"/>
    <dgm:cxn modelId="{926DC794-94A2-4E99-A1BC-55B5551171D0}" type="presOf" srcId="{7B5778E0-7178-456E-B96A-031F5D2B6019}" destId="{4E07045F-01E8-4B9B-8A13-628A38A4DC5A}" srcOrd="0" destOrd="0" presId="urn:microsoft.com/office/officeart/2005/8/layout/hList9"/>
    <dgm:cxn modelId="{31D140B0-3043-4A32-9B80-0362FADE879D}" srcId="{7B5778E0-7178-456E-B96A-031F5D2B6019}" destId="{CE12FC79-FD20-4DC9-B052-2EDEE0586762}" srcOrd="0" destOrd="0" parTransId="{3F3CE186-6CD2-4DAB-AF47-4FC23B81B9F0}" sibTransId="{123F0661-AE2F-416F-8234-8E8C023C24AD}"/>
    <dgm:cxn modelId="{E7336E9C-7CEA-4538-AD7C-85289F4E0562}" type="presParOf" srcId="{4E07045F-01E8-4B9B-8A13-628A38A4DC5A}" destId="{374C21B3-807F-4FB6-A125-C586D0AEE4B2}" srcOrd="0" destOrd="0" presId="urn:microsoft.com/office/officeart/2005/8/layout/hList9"/>
    <dgm:cxn modelId="{4C6E4915-53F5-41A4-9F7F-4047F391E34B}" type="presParOf" srcId="{4E07045F-01E8-4B9B-8A13-628A38A4DC5A}" destId="{E3675561-0BE2-46C5-A646-2AC9298F34F9}" srcOrd="1" destOrd="0" presId="urn:microsoft.com/office/officeart/2005/8/layout/hList9"/>
    <dgm:cxn modelId="{86D49967-568F-4BC4-8FB1-2713D0105365}" type="presParOf" srcId="{E3675561-0BE2-46C5-A646-2AC9298F34F9}" destId="{A11A2857-D546-4C9B-98EF-8580D93F270F}" srcOrd="0" destOrd="0" presId="urn:microsoft.com/office/officeart/2005/8/layout/hList9"/>
    <dgm:cxn modelId="{E1C88512-92AF-411A-9D1D-A76209F2B309}" type="presParOf" srcId="{E3675561-0BE2-46C5-A646-2AC9298F34F9}" destId="{B69C0A04-24AB-449F-9A20-2F1DDBBA428C}" srcOrd="1" destOrd="0" presId="urn:microsoft.com/office/officeart/2005/8/layout/hList9"/>
    <dgm:cxn modelId="{972A18C9-8440-4E7B-A196-D698F6E6B1D6}" type="presParOf" srcId="{B69C0A04-24AB-449F-9A20-2F1DDBBA428C}" destId="{5EAA1AE5-BFB2-4B21-A603-806B75392CDD}" srcOrd="0" destOrd="0" presId="urn:microsoft.com/office/officeart/2005/8/layout/hList9"/>
    <dgm:cxn modelId="{DB7E1227-D6AF-4E9F-8089-8CCE629CE085}" type="presParOf" srcId="{B69C0A04-24AB-449F-9A20-2F1DDBBA428C}" destId="{91605E15-EFCF-40ED-83B3-A245859700E3}" srcOrd="1" destOrd="0" presId="urn:microsoft.com/office/officeart/2005/8/layout/hList9"/>
    <dgm:cxn modelId="{C8F0C276-B48A-4D7C-90A2-116AFBA1E71E}" type="presParOf" srcId="{E3675561-0BE2-46C5-A646-2AC9298F34F9}" destId="{89E7175B-5631-4AB0-B057-969FAFCDB76F}" srcOrd="2" destOrd="0" presId="urn:microsoft.com/office/officeart/2005/8/layout/hList9"/>
    <dgm:cxn modelId="{61DAD482-4243-4619-9954-AD22349BD186}" type="presParOf" srcId="{89E7175B-5631-4AB0-B057-969FAFCDB76F}" destId="{DD93E643-EDD7-4629-97F2-56AA8EB075CC}" srcOrd="0" destOrd="0" presId="urn:microsoft.com/office/officeart/2005/8/layout/hList9"/>
    <dgm:cxn modelId="{A2FD60E1-499D-46EC-BD10-AA238BB0D230}" type="presParOf" srcId="{89E7175B-5631-4AB0-B057-969FAFCDB76F}" destId="{143D382B-7F12-4D7A-AA35-9B71F3E75EF6}" srcOrd="1" destOrd="0" presId="urn:microsoft.com/office/officeart/2005/8/layout/hList9"/>
    <dgm:cxn modelId="{00792CEC-31E8-44B3-8C23-A4D37AF422A6}" type="presParOf" srcId="{4E07045F-01E8-4B9B-8A13-628A38A4DC5A}" destId="{76222C26-FAED-4DFA-B6BF-86FAC241B4DF}" srcOrd="2" destOrd="0" presId="urn:microsoft.com/office/officeart/2005/8/layout/hList9"/>
    <dgm:cxn modelId="{83F9FE4A-453D-4AB3-BF30-3BCB505916FF}" type="presParOf" srcId="{4E07045F-01E8-4B9B-8A13-628A38A4DC5A}" destId="{25C8938E-FCDD-41E5-AC16-EBD1A784723B}" srcOrd="3" destOrd="0" presId="urn:microsoft.com/office/officeart/2005/8/layout/hList9"/>
    <dgm:cxn modelId="{97B7D3EA-AA59-484B-ACFC-79B5A550BBA3}" type="presParOf" srcId="{4E07045F-01E8-4B9B-8A13-628A38A4DC5A}" destId="{EE473E9D-C14F-4B54-9C5B-AFD0D7E65562}" srcOrd="4" destOrd="0" presId="urn:microsoft.com/office/officeart/2005/8/layout/hList9"/>
    <dgm:cxn modelId="{6397B8E2-7B30-487D-A460-BB93ECA6D7BE}" type="presParOf" srcId="{4E07045F-01E8-4B9B-8A13-628A38A4DC5A}" destId="{848612F3-9415-4739-956D-1331C8C4628D}" srcOrd="5" destOrd="0" presId="urn:microsoft.com/office/officeart/2005/8/layout/hList9"/>
    <dgm:cxn modelId="{34F18F46-6CA2-4EBD-AED8-12826845F7DE}" type="presParOf" srcId="{4E07045F-01E8-4B9B-8A13-628A38A4DC5A}" destId="{1224EA8E-CE9A-40B5-94BC-2C5095D42001}" srcOrd="6" destOrd="0" presId="urn:microsoft.com/office/officeart/2005/8/layout/hList9"/>
    <dgm:cxn modelId="{569C2D00-94F0-4660-B801-0AC0E97F5A41}" type="presParOf" srcId="{1224EA8E-CE9A-40B5-94BC-2C5095D42001}" destId="{B3171380-36E5-4343-B431-FBE4F879A974}" srcOrd="0" destOrd="0" presId="urn:microsoft.com/office/officeart/2005/8/layout/hList9"/>
    <dgm:cxn modelId="{7A9D5433-72ED-4150-8BF1-ABFCF43A0894}" type="presParOf" srcId="{1224EA8E-CE9A-40B5-94BC-2C5095D42001}" destId="{F7DAC113-6AA2-4A7D-9FEA-D387D43405B9}" srcOrd="1" destOrd="0" presId="urn:microsoft.com/office/officeart/2005/8/layout/hList9"/>
    <dgm:cxn modelId="{5D6AB63B-2D52-41EC-BC5E-3EE747B179BE}" type="presParOf" srcId="{F7DAC113-6AA2-4A7D-9FEA-D387D43405B9}" destId="{FFFA1DDA-75C9-4C10-AF4C-C551B9BB5CCB}" srcOrd="0" destOrd="0" presId="urn:microsoft.com/office/officeart/2005/8/layout/hList9"/>
    <dgm:cxn modelId="{1C3A93F3-7959-4A6B-A948-BF99B5886DB4}" type="presParOf" srcId="{F7DAC113-6AA2-4A7D-9FEA-D387D43405B9}" destId="{73BBB671-11F8-49EA-B29B-3701B2AC12F7}" srcOrd="1" destOrd="0" presId="urn:microsoft.com/office/officeart/2005/8/layout/hList9"/>
    <dgm:cxn modelId="{5259356F-2695-40CD-9311-FC5F182F2126}" type="presParOf" srcId="{1224EA8E-CE9A-40B5-94BC-2C5095D42001}" destId="{05D89B2A-3CE4-47E1-98D2-8B2622B49C22}" srcOrd="2" destOrd="0" presId="urn:microsoft.com/office/officeart/2005/8/layout/hList9"/>
    <dgm:cxn modelId="{5246322C-64D8-477F-8BC6-69936462E1D9}" type="presParOf" srcId="{05D89B2A-3CE4-47E1-98D2-8B2622B49C22}" destId="{9E4889BE-D1F9-4DE8-87DE-A064C377E7F1}" srcOrd="0" destOrd="0" presId="urn:microsoft.com/office/officeart/2005/8/layout/hList9"/>
    <dgm:cxn modelId="{54DC70A9-56F0-44AB-8542-7632BFA5DF26}" type="presParOf" srcId="{05D89B2A-3CE4-47E1-98D2-8B2622B49C22}" destId="{90E88D64-AE5C-469F-ACDB-C5064541F164}" srcOrd="1" destOrd="0" presId="urn:microsoft.com/office/officeart/2005/8/layout/hList9"/>
    <dgm:cxn modelId="{6C6C52D4-B8BD-439F-A083-BF51F4AC8506}" type="presParOf" srcId="{4E07045F-01E8-4B9B-8A13-628A38A4DC5A}" destId="{A1A7309D-2D97-42FE-A720-8439B43A63BB}" srcOrd="7" destOrd="0" presId="urn:microsoft.com/office/officeart/2005/8/layout/hList9"/>
    <dgm:cxn modelId="{E144CA60-221D-4A99-926A-CAB577FB49FA}" type="presParOf" srcId="{4E07045F-01E8-4B9B-8A13-628A38A4DC5A}" destId="{F2F5DE06-9632-423D-BBBA-9876F2EB66B2}"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D4E6563-A322-4073-9FAA-DDCB2451EA02}" type="doc">
      <dgm:prSet loTypeId="urn:microsoft.com/office/officeart/2005/8/layout/vList6" loCatId="list" qsTypeId="urn:microsoft.com/office/officeart/2005/8/quickstyle/simple5" qsCatId="simple" csTypeId="urn:microsoft.com/office/officeart/2005/8/colors/colorful4" csCatId="colorful" phldr="1"/>
      <dgm:spPr/>
      <dgm:t>
        <a:bodyPr/>
        <a:lstStyle/>
        <a:p>
          <a:endParaRPr lang="es-ES"/>
        </a:p>
      </dgm:t>
    </dgm:pt>
    <dgm:pt modelId="{DC67227D-2BC7-4320-8336-BE6D8B9FFC9C}">
      <dgm:prSet phldrT="[Texto]"/>
      <dgm:spPr/>
      <dgm:t>
        <a:bodyPr/>
        <a:lstStyle/>
        <a:p>
          <a:r>
            <a:rPr lang="es-ES" dirty="0" smtClean="0"/>
            <a:t>ANEXO 1- RESUMEN</a:t>
          </a:r>
          <a:endParaRPr lang="es-ES" dirty="0"/>
        </a:p>
      </dgm:t>
    </dgm:pt>
    <dgm:pt modelId="{9D800FBB-1176-46E4-86E9-A57D83BD346A}" type="parTrans" cxnId="{268748E4-D593-400A-9DD2-A21DF97E8A05}">
      <dgm:prSet/>
      <dgm:spPr/>
      <dgm:t>
        <a:bodyPr/>
        <a:lstStyle/>
        <a:p>
          <a:endParaRPr lang="es-ES"/>
        </a:p>
      </dgm:t>
    </dgm:pt>
    <dgm:pt modelId="{37C70060-9A9E-4D01-A749-33B8BFD3FA19}" type="sibTrans" cxnId="{268748E4-D593-400A-9DD2-A21DF97E8A05}">
      <dgm:prSet/>
      <dgm:spPr/>
      <dgm:t>
        <a:bodyPr/>
        <a:lstStyle/>
        <a:p>
          <a:endParaRPr lang="es-ES"/>
        </a:p>
      </dgm:t>
    </dgm:pt>
    <dgm:pt modelId="{91933C7B-60E1-47E3-A1DB-4BD96FFB49C1}">
      <dgm:prSet phldrT="[Texto]"/>
      <dgm:spPr/>
      <dgm:t>
        <a:bodyPr/>
        <a:lstStyle/>
        <a:p>
          <a:r>
            <a:rPr lang="es-ES" dirty="0" smtClean="0"/>
            <a:t>ANEXO 2 : </a:t>
          </a:r>
          <a:endParaRPr lang="es-ES" dirty="0"/>
        </a:p>
      </dgm:t>
    </dgm:pt>
    <dgm:pt modelId="{6E67D3F8-6E48-49CD-A37A-196899091168}" type="parTrans" cxnId="{06F4B553-401F-4B69-AE45-36250D49EF5C}">
      <dgm:prSet/>
      <dgm:spPr/>
      <dgm:t>
        <a:bodyPr/>
        <a:lstStyle/>
        <a:p>
          <a:endParaRPr lang="es-ES"/>
        </a:p>
      </dgm:t>
    </dgm:pt>
    <dgm:pt modelId="{E3A76FFB-2E0C-4FB0-94B1-A129DDAE5159}" type="sibTrans" cxnId="{06F4B553-401F-4B69-AE45-36250D49EF5C}">
      <dgm:prSet/>
      <dgm:spPr/>
      <dgm:t>
        <a:bodyPr/>
        <a:lstStyle/>
        <a:p>
          <a:endParaRPr lang="es-ES"/>
        </a:p>
      </dgm:t>
    </dgm:pt>
    <dgm:pt modelId="{A18D0997-4719-404B-870E-79518618CCE2}">
      <dgm:prSet phldrT="[Texto]"/>
      <dgm:spPr/>
      <dgm:t>
        <a:bodyPr/>
        <a:lstStyle/>
        <a:p>
          <a:r>
            <a:rPr lang="es-ES" dirty="0" smtClean="0"/>
            <a:t>ANEXO 3:</a:t>
          </a:r>
          <a:endParaRPr lang="es-ES" dirty="0"/>
        </a:p>
      </dgm:t>
    </dgm:pt>
    <dgm:pt modelId="{4279AA2D-464A-49E1-9126-F088325841C4}" type="parTrans" cxnId="{C8EF9EB0-C6F0-4ABC-B7C7-0239BD982B87}">
      <dgm:prSet/>
      <dgm:spPr/>
      <dgm:t>
        <a:bodyPr/>
        <a:lstStyle/>
        <a:p>
          <a:endParaRPr lang="es-ES"/>
        </a:p>
      </dgm:t>
    </dgm:pt>
    <dgm:pt modelId="{8A7EF08C-EB09-444D-9AA4-C8FC4F4E8934}" type="sibTrans" cxnId="{C8EF9EB0-C6F0-4ABC-B7C7-0239BD982B87}">
      <dgm:prSet/>
      <dgm:spPr/>
      <dgm:t>
        <a:bodyPr/>
        <a:lstStyle/>
        <a:p>
          <a:endParaRPr lang="es-ES"/>
        </a:p>
      </dgm:t>
    </dgm:pt>
    <dgm:pt modelId="{43690222-3A0B-48F9-8080-99FE9C0BE332}">
      <dgm:prSet/>
      <dgm:spPr/>
      <dgm:t>
        <a:bodyPr/>
        <a:lstStyle/>
        <a:p>
          <a:r>
            <a:rPr lang="es-ES" dirty="0" smtClean="0"/>
            <a:t>Resumen de los saldos contenidos en los anexos complementarios.</a:t>
          </a:r>
          <a:endParaRPr lang="es-ES" dirty="0"/>
        </a:p>
      </dgm:t>
    </dgm:pt>
    <dgm:pt modelId="{748E1A93-561B-40A7-A831-481CF59277EC}" type="parTrans" cxnId="{0387768A-0653-4BCA-85CE-49C563B2FF40}">
      <dgm:prSet/>
      <dgm:spPr/>
      <dgm:t>
        <a:bodyPr/>
        <a:lstStyle/>
        <a:p>
          <a:endParaRPr lang="es-ES"/>
        </a:p>
      </dgm:t>
    </dgm:pt>
    <dgm:pt modelId="{5363EBE1-7C88-466A-9D07-2AD96170B872}" type="sibTrans" cxnId="{0387768A-0653-4BCA-85CE-49C563B2FF40}">
      <dgm:prSet/>
      <dgm:spPr/>
      <dgm:t>
        <a:bodyPr/>
        <a:lstStyle/>
        <a:p>
          <a:endParaRPr lang="es-ES"/>
        </a:p>
      </dgm:t>
    </dgm:pt>
    <dgm:pt modelId="{4E9553B4-F618-432B-8A9B-4264E0E339F8}">
      <dgm:prSet/>
      <dgm:spPr/>
      <dgm:t>
        <a:bodyPr/>
        <a:lstStyle/>
        <a:p>
          <a:r>
            <a:rPr lang="es-ES" dirty="0" smtClean="0"/>
            <a:t>Saldos de la Fuente de financiamiento de Recursos Directamente Recaudados</a:t>
          </a:r>
          <a:endParaRPr lang="es-ES" dirty="0"/>
        </a:p>
      </dgm:t>
    </dgm:pt>
    <dgm:pt modelId="{B16007D5-9BE6-4AD2-B09A-D9D3B15F33DD}" type="parTrans" cxnId="{D37DCD3D-8A97-40BF-8521-F0C7BA955C6F}">
      <dgm:prSet/>
      <dgm:spPr/>
      <dgm:t>
        <a:bodyPr/>
        <a:lstStyle/>
        <a:p>
          <a:endParaRPr lang="es-ES"/>
        </a:p>
      </dgm:t>
    </dgm:pt>
    <dgm:pt modelId="{E176BB3D-9ECE-4FB4-83E5-33CA072832F2}" type="sibTrans" cxnId="{D37DCD3D-8A97-40BF-8521-F0C7BA955C6F}">
      <dgm:prSet/>
      <dgm:spPr/>
      <dgm:t>
        <a:bodyPr/>
        <a:lstStyle/>
        <a:p>
          <a:endParaRPr lang="es-ES"/>
        </a:p>
      </dgm:t>
    </dgm:pt>
    <dgm:pt modelId="{D4BE5FCE-DFF2-4991-A57D-D782ABEDAA55}">
      <dgm:prSet/>
      <dgm:spPr/>
      <dgm:t>
        <a:bodyPr/>
        <a:lstStyle/>
        <a:p>
          <a:r>
            <a:rPr lang="es-ES" dirty="0" smtClean="0"/>
            <a:t>Saldos de la Fuente de Operaciones Oficiales de Crédito</a:t>
          </a:r>
          <a:endParaRPr lang="es-ES" dirty="0"/>
        </a:p>
      </dgm:t>
    </dgm:pt>
    <dgm:pt modelId="{9203354E-9500-4BDB-94B2-2377D7978B2B}" type="parTrans" cxnId="{C7DBF6A7-CAAE-4943-916C-7283F66EDB0D}">
      <dgm:prSet/>
      <dgm:spPr/>
      <dgm:t>
        <a:bodyPr/>
        <a:lstStyle/>
        <a:p>
          <a:endParaRPr lang="es-ES"/>
        </a:p>
      </dgm:t>
    </dgm:pt>
    <dgm:pt modelId="{7CF5B309-BC4A-4012-9377-557A992A7E8B}" type="sibTrans" cxnId="{C7DBF6A7-CAAE-4943-916C-7283F66EDB0D}">
      <dgm:prSet/>
      <dgm:spPr/>
      <dgm:t>
        <a:bodyPr/>
        <a:lstStyle/>
        <a:p>
          <a:endParaRPr lang="es-ES"/>
        </a:p>
      </dgm:t>
    </dgm:pt>
    <dgm:pt modelId="{DF39A83E-4F07-4296-B7D3-E0F81A0A25B0}">
      <dgm:prSet/>
      <dgm:spPr/>
      <dgm:t>
        <a:bodyPr/>
        <a:lstStyle/>
        <a:p>
          <a:r>
            <a:rPr lang="es-ES" dirty="0" smtClean="0"/>
            <a:t>ANEXO 4:</a:t>
          </a:r>
          <a:endParaRPr lang="es-ES" dirty="0"/>
        </a:p>
      </dgm:t>
    </dgm:pt>
    <dgm:pt modelId="{CE47A89A-460C-4FAB-AD46-53BFAD793B9B}" type="parTrans" cxnId="{327744A8-ECA9-471E-B0AF-3A5C04C915F0}">
      <dgm:prSet/>
      <dgm:spPr/>
      <dgm:t>
        <a:bodyPr/>
        <a:lstStyle/>
        <a:p>
          <a:endParaRPr lang="es-ES"/>
        </a:p>
      </dgm:t>
    </dgm:pt>
    <dgm:pt modelId="{945AFBC7-2445-4E2A-B71D-608A778060D7}" type="sibTrans" cxnId="{327744A8-ECA9-471E-B0AF-3A5C04C915F0}">
      <dgm:prSet/>
      <dgm:spPr/>
      <dgm:t>
        <a:bodyPr/>
        <a:lstStyle/>
        <a:p>
          <a:endParaRPr lang="es-ES"/>
        </a:p>
      </dgm:t>
    </dgm:pt>
    <dgm:pt modelId="{40FA3AF3-A76F-40A0-99B5-B71FA13E7E3F}">
      <dgm:prSet/>
      <dgm:spPr/>
      <dgm:t>
        <a:bodyPr/>
        <a:lstStyle/>
        <a:p>
          <a:r>
            <a:rPr lang="es-ES" dirty="0" smtClean="0"/>
            <a:t>Saldos de la Fuente de Financiamiento Donaciones y Transferencias</a:t>
          </a:r>
          <a:endParaRPr lang="es-ES" dirty="0"/>
        </a:p>
      </dgm:t>
    </dgm:pt>
    <dgm:pt modelId="{7583185B-0CFD-42C1-B621-1126BBBC5562}" type="parTrans" cxnId="{83AEEFA6-4DD1-4DF2-A661-ACA8DDA927BC}">
      <dgm:prSet/>
      <dgm:spPr/>
      <dgm:t>
        <a:bodyPr/>
        <a:lstStyle/>
        <a:p>
          <a:endParaRPr lang="es-ES"/>
        </a:p>
      </dgm:t>
    </dgm:pt>
    <dgm:pt modelId="{AC9D7E58-7261-406C-BD9B-5303A286A73F}" type="sibTrans" cxnId="{83AEEFA6-4DD1-4DF2-A661-ACA8DDA927BC}">
      <dgm:prSet/>
      <dgm:spPr/>
      <dgm:t>
        <a:bodyPr/>
        <a:lstStyle/>
        <a:p>
          <a:endParaRPr lang="es-ES"/>
        </a:p>
      </dgm:t>
    </dgm:pt>
    <dgm:pt modelId="{DFFA4686-AF67-42FB-B61B-AD40DBE2D84E}">
      <dgm:prSet/>
      <dgm:spPr/>
      <dgm:t>
        <a:bodyPr/>
        <a:lstStyle/>
        <a:p>
          <a:r>
            <a:rPr lang="es-ES" dirty="0" smtClean="0"/>
            <a:t>ANEXO 5:</a:t>
          </a:r>
          <a:endParaRPr lang="es-ES" dirty="0"/>
        </a:p>
      </dgm:t>
    </dgm:pt>
    <dgm:pt modelId="{0240A467-1D6B-45E6-8B54-894DEA13E2A2}" type="parTrans" cxnId="{76683520-E7C4-4294-909A-EC9AEFA60D71}">
      <dgm:prSet/>
      <dgm:spPr/>
      <dgm:t>
        <a:bodyPr/>
        <a:lstStyle/>
        <a:p>
          <a:endParaRPr lang="es-ES"/>
        </a:p>
      </dgm:t>
    </dgm:pt>
    <dgm:pt modelId="{7754619F-3F23-4F63-9F04-A58DBF9F5D1F}" type="sibTrans" cxnId="{76683520-E7C4-4294-909A-EC9AEFA60D71}">
      <dgm:prSet/>
      <dgm:spPr/>
      <dgm:t>
        <a:bodyPr/>
        <a:lstStyle/>
        <a:p>
          <a:endParaRPr lang="es-ES"/>
        </a:p>
      </dgm:t>
    </dgm:pt>
    <dgm:pt modelId="{855B89FD-77A9-44F9-8721-3F8730D8F9B6}">
      <dgm:prSet/>
      <dgm:spPr/>
      <dgm:t>
        <a:bodyPr/>
        <a:lstStyle/>
        <a:p>
          <a:r>
            <a:rPr lang="es-ES" dirty="0" smtClean="0"/>
            <a:t>Saldos de Recursos Determinados</a:t>
          </a:r>
          <a:endParaRPr lang="es-ES" dirty="0"/>
        </a:p>
      </dgm:t>
    </dgm:pt>
    <dgm:pt modelId="{4C2423BB-98EF-4950-B793-EC775274ED38}" type="parTrans" cxnId="{B5D1D408-C923-40A0-8165-94B519A635E1}">
      <dgm:prSet/>
      <dgm:spPr/>
      <dgm:t>
        <a:bodyPr/>
        <a:lstStyle/>
        <a:p>
          <a:endParaRPr lang="es-ES"/>
        </a:p>
      </dgm:t>
    </dgm:pt>
    <dgm:pt modelId="{46020AC8-0C6F-4D5C-81A7-D6668FC75502}" type="sibTrans" cxnId="{B5D1D408-C923-40A0-8165-94B519A635E1}">
      <dgm:prSet/>
      <dgm:spPr/>
      <dgm:t>
        <a:bodyPr/>
        <a:lstStyle/>
        <a:p>
          <a:endParaRPr lang="es-ES"/>
        </a:p>
      </dgm:t>
    </dgm:pt>
    <dgm:pt modelId="{DB9EF8E6-754A-4D94-AA51-F493BC3CA1CB}">
      <dgm:prSet/>
      <dgm:spPr/>
      <dgm:t>
        <a:bodyPr/>
        <a:lstStyle/>
        <a:p>
          <a:r>
            <a:rPr lang="es-ES" dirty="0" smtClean="0"/>
            <a:t>USO EXCLUSIVO DEL FONDO CONSOLIDADO DE RESERVA –FCR</a:t>
          </a:r>
          <a:endParaRPr lang="es-ES" dirty="0"/>
        </a:p>
      </dgm:t>
    </dgm:pt>
    <dgm:pt modelId="{973305E9-2D1A-4CF3-A9F4-997B72EA981C}" type="parTrans" cxnId="{C990288B-143D-4A1E-93C1-10F494178B06}">
      <dgm:prSet/>
      <dgm:spPr/>
      <dgm:t>
        <a:bodyPr/>
        <a:lstStyle/>
        <a:p>
          <a:endParaRPr lang="es-ES"/>
        </a:p>
      </dgm:t>
    </dgm:pt>
    <dgm:pt modelId="{751AB410-972C-435A-BB90-735EA57673DC}" type="sibTrans" cxnId="{C990288B-143D-4A1E-93C1-10F494178B06}">
      <dgm:prSet/>
      <dgm:spPr/>
      <dgm:t>
        <a:bodyPr/>
        <a:lstStyle/>
        <a:p>
          <a:endParaRPr lang="es-ES"/>
        </a:p>
      </dgm:t>
    </dgm:pt>
    <dgm:pt modelId="{4C2475E3-80CA-4D52-8906-664A12F2D88E}">
      <dgm:prSet/>
      <dgm:spPr/>
      <dgm:t>
        <a:bodyPr/>
        <a:lstStyle/>
        <a:p>
          <a:r>
            <a:rPr lang="es-ES" dirty="0" smtClean="0"/>
            <a:t>ANEXO 6:</a:t>
          </a:r>
          <a:endParaRPr lang="es-ES" dirty="0"/>
        </a:p>
      </dgm:t>
    </dgm:pt>
    <dgm:pt modelId="{82F7761C-5B53-4D13-8E9E-7979524995AF}" type="parTrans" cxnId="{B9D7E2BE-CC30-4372-98D9-DB89290029B1}">
      <dgm:prSet/>
      <dgm:spPr/>
      <dgm:t>
        <a:bodyPr/>
        <a:lstStyle/>
        <a:p>
          <a:endParaRPr lang="es-ES"/>
        </a:p>
      </dgm:t>
    </dgm:pt>
    <dgm:pt modelId="{7B38D436-6188-4916-8EE5-BCCE2AF815B9}" type="sibTrans" cxnId="{B9D7E2BE-CC30-4372-98D9-DB89290029B1}">
      <dgm:prSet/>
      <dgm:spPr/>
      <dgm:t>
        <a:bodyPr/>
        <a:lstStyle/>
        <a:p>
          <a:endParaRPr lang="es-ES"/>
        </a:p>
      </dgm:t>
    </dgm:pt>
    <dgm:pt modelId="{529B3CD5-E8A3-4BC2-9DB5-EDDF3D1FDE89}">
      <dgm:prSet/>
      <dgm:spPr/>
      <dgm:t>
        <a:bodyPr/>
        <a:lstStyle/>
        <a:p>
          <a:r>
            <a:rPr lang="es-ES" dirty="0" smtClean="0"/>
            <a:t>ANEXO 7:</a:t>
          </a:r>
          <a:endParaRPr lang="es-ES" dirty="0"/>
        </a:p>
      </dgm:t>
    </dgm:pt>
    <dgm:pt modelId="{695FA11C-CD9E-4124-AC65-8197A82C7A4D}" type="parTrans" cxnId="{40FA3E43-5E05-45F9-ADA2-05E9136F157B}">
      <dgm:prSet/>
      <dgm:spPr/>
      <dgm:t>
        <a:bodyPr/>
        <a:lstStyle/>
        <a:p>
          <a:endParaRPr lang="es-ES"/>
        </a:p>
      </dgm:t>
    </dgm:pt>
    <dgm:pt modelId="{8C7F5DFD-673A-4EBE-8EBE-EF5A50BDF9C4}" type="sibTrans" cxnId="{40FA3E43-5E05-45F9-ADA2-05E9136F157B}">
      <dgm:prSet/>
      <dgm:spPr/>
      <dgm:t>
        <a:bodyPr/>
        <a:lstStyle/>
        <a:p>
          <a:endParaRPr lang="es-ES"/>
        </a:p>
      </dgm:t>
    </dgm:pt>
    <dgm:pt modelId="{AAEC5DB3-B50B-43E3-A32C-E5C29B7DE73B}">
      <dgm:prSet/>
      <dgm:spPr/>
      <dgm:t>
        <a:bodyPr/>
        <a:lstStyle/>
        <a:p>
          <a:r>
            <a:rPr lang="es-ES" dirty="0" smtClean="0"/>
            <a:t>Otros Fondos de la Entidad</a:t>
          </a:r>
          <a:endParaRPr lang="es-ES" dirty="0"/>
        </a:p>
      </dgm:t>
    </dgm:pt>
    <dgm:pt modelId="{94BBDFA0-27CB-422B-902C-A141A5D53199}" type="parTrans" cxnId="{71B69799-3371-4A6A-97EE-3CABF815AA3F}">
      <dgm:prSet/>
      <dgm:spPr/>
      <dgm:t>
        <a:bodyPr/>
        <a:lstStyle/>
        <a:p>
          <a:endParaRPr lang="es-ES"/>
        </a:p>
      </dgm:t>
    </dgm:pt>
    <dgm:pt modelId="{36A79815-9BA0-4127-AFBB-DF7D0A57B330}" type="sibTrans" cxnId="{71B69799-3371-4A6A-97EE-3CABF815AA3F}">
      <dgm:prSet/>
      <dgm:spPr/>
      <dgm:t>
        <a:bodyPr/>
        <a:lstStyle/>
        <a:p>
          <a:endParaRPr lang="es-ES"/>
        </a:p>
      </dgm:t>
    </dgm:pt>
    <dgm:pt modelId="{3327BD19-121D-4736-821D-6503AEC52621}">
      <dgm:prSet/>
      <dgm:spPr/>
      <dgm:t>
        <a:bodyPr/>
        <a:lstStyle/>
        <a:p>
          <a:r>
            <a:rPr lang="es-ES" dirty="0" smtClean="0"/>
            <a:t>ANEXO 7A:</a:t>
          </a:r>
          <a:endParaRPr lang="es-ES" dirty="0"/>
        </a:p>
      </dgm:t>
    </dgm:pt>
    <dgm:pt modelId="{65461693-9417-4194-B3BC-A26CF5F50729}" type="parTrans" cxnId="{89965D15-527C-48F6-B79E-870C02FF90CD}">
      <dgm:prSet/>
      <dgm:spPr/>
      <dgm:t>
        <a:bodyPr/>
        <a:lstStyle/>
        <a:p>
          <a:endParaRPr lang="es-ES"/>
        </a:p>
      </dgm:t>
    </dgm:pt>
    <dgm:pt modelId="{4C980B65-0CA2-481F-8A46-63E188FE80DE}" type="sibTrans" cxnId="{89965D15-527C-48F6-B79E-870C02FF90CD}">
      <dgm:prSet/>
      <dgm:spPr/>
      <dgm:t>
        <a:bodyPr/>
        <a:lstStyle/>
        <a:p>
          <a:endParaRPr lang="es-ES"/>
        </a:p>
      </dgm:t>
    </dgm:pt>
    <dgm:pt modelId="{F4DF4DBA-401C-42E4-98E7-95D5735EDEA2}">
      <dgm:prSet custT="1"/>
      <dgm:spPr/>
      <dgm:t>
        <a:bodyPr/>
        <a:lstStyle/>
        <a:p>
          <a:r>
            <a:rPr lang="es-ES" sz="1000" dirty="0" smtClean="0"/>
            <a:t>OTROS FONDOS </a:t>
          </a:r>
          <a:r>
            <a:rPr lang="es-ES" sz="1400" dirty="0" smtClean="0"/>
            <a:t>(Fondos controlados por la entidad que corresponden a otras entidades publicas o privadas.</a:t>
          </a:r>
          <a:endParaRPr lang="es-ES" sz="1400" dirty="0"/>
        </a:p>
      </dgm:t>
    </dgm:pt>
    <dgm:pt modelId="{7294DBE5-7EDE-4323-A464-636B143D0EF1}" type="parTrans" cxnId="{8244B5EE-CDF7-4109-AFC5-EC8DB280FC6A}">
      <dgm:prSet/>
      <dgm:spPr/>
      <dgm:t>
        <a:bodyPr/>
        <a:lstStyle/>
        <a:p>
          <a:endParaRPr lang="es-ES"/>
        </a:p>
      </dgm:t>
    </dgm:pt>
    <dgm:pt modelId="{C8A21E93-9CA3-40ED-97B5-2A4F9714AA15}" type="sibTrans" cxnId="{8244B5EE-CDF7-4109-AFC5-EC8DB280FC6A}">
      <dgm:prSet/>
      <dgm:spPr/>
      <dgm:t>
        <a:bodyPr/>
        <a:lstStyle/>
        <a:p>
          <a:endParaRPr lang="es-ES"/>
        </a:p>
      </dgm:t>
    </dgm:pt>
    <dgm:pt modelId="{A4FE9CF2-EFF6-4287-AD92-46D0047EFB81}">
      <dgm:prSet custT="1"/>
      <dgm:spPr/>
      <dgm:t>
        <a:bodyPr/>
        <a:lstStyle/>
        <a:p>
          <a:r>
            <a:rPr lang="es-ES" sz="2000" b="1" dirty="0" smtClean="0"/>
            <a:t>ANEXOS 8, 8A, 8B, 8C </a:t>
          </a:r>
          <a:endParaRPr lang="es-ES" sz="2000" b="1" dirty="0"/>
        </a:p>
      </dgm:t>
    </dgm:pt>
    <dgm:pt modelId="{D3D4A1D8-631E-443A-B844-A550AC6AD5E2}" type="parTrans" cxnId="{D54E5D1C-2F49-45E6-AA59-5E9566D5E352}">
      <dgm:prSet/>
      <dgm:spPr/>
      <dgm:t>
        <a:bodyPr/>
        <a:lstStyle/>
        <a:p>
          <a:endParaRPr lang="es-ES"/>
        </a:p>
      </dgm:t>
    </dgm:pt>
    <dgm:pt modelId="{A64723B7-9B18-4B36-9210-A9A8891D6747}" type="sibTrans" cxnId="{D54E5D1C-2F49-45E6-AA59-5E9566D5E352}">
      <dgm:prSet/>
      <dgm:spPr/>
      <dgm:t>
        <a:bodyPr/>
        <a:lstStyle/>
        <a:p>
          <a:endParaRPr lang="es-ES"/>
        </a:p>
      </dgm:t>
    </dgm:pt>
    <dgm:pt modelId="{FB8F89D1-0843-4A7F-967A-C4D601381514}">
      <dgm:prSet/>
      <dgm:spPr/>
      <dgm:t>
        <a:bodyPr/>
        <a:lstStyle/>
        <a:p>
          <a:r>
            <a:rPr lang="es-ES" dirty="0" smtClean="0"/>
            <a:t>Corresponden a formatos de los recursos administrados por Tesoro (CUT)</a:t>
          </a:r>
          <a:endParaRPr lang="es-ES" dirty="0"/>
        </a:p>
      </dgm:t>
    </dgm:pt>
    <dgm:pt modelId="{8E76AE6F-6741-45E1-8A27-DAAC7458408C}" type="parTrans" cxnId="{E7FA7974-4E83-41E2-A474-08D4B4B32A1A}">
      <dgm:prSet/>
      <dgm:spPr/>
      <dgm:t>
        <a:bodyPr/>
        <a:lstStyle/>
        <a:p>
          <a:endParaRPr lang="es-ES"/>
        </a:p>
      </dgm:t>
    </dgm:pt>
    <dgm:pt modelId="{477D3CE5-5421-4803-9AC2-99827C7FDD66}" type="sibTrans" cxnId="{E7FA7974-4E83-41E2-A474-08D4B4B32A1A}">
      <dgm:prSet/>
      <dgm:spPr/>
      <dgm:t>
        <a:bodyPr/>
        <a:lstStyle/>
        <a:p>
          <a:endParaRPr lang="es-ES"/>
        </a:p>
      </dgm:t>
    </dgm:pt>
    <dgm:pt modelId="{33B0AB29-FF35-4989-B7BA-4EF102F64969}">
      <dgm:prSet custT="1"/>
      <dgm:spPr/>
      <dgm:t>
        <a:bodyPr/>
        <a:lstStyle/>
        <a:p>
          <a:endParaRPr lang="es-ES" sz="1400" dirty="0"/>
        </a:p>
      </dgm:t>
    </dgm:pt>
    <dgm:pt modelId="{BC690FE6-5FC0-40B3-B696-84202857B96A}" type="parTrans" cxnId="{9A0DDE53-A1C4-424F-AB26-C8BC0267CBFF}">
      <dgm:prSet/>
      <dgm:spPr/>
      <dgm:t>
        <a:bodyPr/>
        <a:lstStyle/>
        <a:p>
          <a:endParaRPr lang="es-PE"/>
        </a:p>
      </dgm:t>
    </dgm:pt>
    <dgm:pt modelId="{A0341911-7834-4514-994D-5D94661BDF89}" type="sibTrans" cxnId="{9A0DDE53-A1C4-424F-AB26-C8BC0267CBFF}">
      <dgm:prSet/>
      <dgm:spPr/>
      <dgm:t>
        <a:bodyPr/>
        <a:lstStyle/>
        <a:p>
          <a:endParaRPr lang="es-PE"/>
        </a:p>
      </dgm:t>
    </dgm:pt>
    <dgm:pt modelId="{5C2722A4-A682-4858-8E20-337E82322E71}" type="pres">
      <dgm:prSet presAssocID="{ED4E6563-A322-4073-9FAA-DDCB2451EA02}" presName="Name0" presStyleCnt="0">
        <dgm:presLayoutVars>
          <dgm:dir/>
          <dgm:animLvl val="lvl"/>
          <dgm:resizeHandles/>
        </dgm:presLayoutVars>
      </dgm:prSet>
      <dgm:spPr/>
      <dgm:t>
        <a:bodyPr/>
        <a:lstStyle/>
        <a:p>
          <a:endParaRPr lang="es-PE"/>
        </a:p>
      </dgm:t>
    </dgm:pt>
    <dgm:pt modelId="{74C4C352-DD4F-4137-9439-795E753DFFF1}" type="pres">
      <dgm:prSet presAssocID="{DC67227D-2BC7-4320-8336-BE6D8B9FFC9C}" presName="linNode" presStyleCnt="0"/>
      <dgm:spPr/>
    </dgm:pt>
    <dgm:pt modelId="{1EE67F71-D003-4A25-9F84-6294DC1DB9DD}" type="pres">
      <dgm:prSet presAssocID="{DC67227D-2BC7-4320-8336-BE6D8B9FFC9C}" presName="parentShp" presStyleLbl="node1" presStyleIdx="0" presStyleCnt="9">
        <dgm:presLayoutVars>
          <dgm:bulletEnabled val="1"/>
        </dgm:presLayoutVars>
      </dgm:prSet>
      <dgm:spPr/>
      <dgm:t>
        <a:bodyPr/>
        <a:lstStyle/>
        <a:p>
          <a:endParaRPr lang="es-PE"/>
        </a:p>
      </dgm:t>
    </dgm:pt>
    <dgm:pt modelId="{48D9C978-5DDC-4577-B842-56D8C5867D0F}" type="pres">
      <dgm:prSet presAssocID="{DC67227D-2BC7-4320-8336-BE6D8B9FFC9C}" presName="childShp" presStyleLbl="bgAccFollowNode1" presStyleIdx="0" presStyleCnt="9">
        <dgm:presLayoutVars>
          <dgm:bulletEnabled val="1"/>
        </dgm:presLayoutVars>
      </dgm:prSet>
      <dgm:spPr/>
      <dgm:t>
        <a:bodyPr/>
        <a:lstStyle/>
        <a:p>
          <a:endParaRPr lang="es-PE"/>
        </a:p>
      </dgm:t>
    </dgm:pt>
    <dgm:pt modelId="{50645311-196F-4C49-8443-93979054650D}" type="pres">
      <dgm:prSet presAssocID="{37C70060-9A9E-4D01-A749-33B8BFD3FA19}" presName="spacing" presStyleCnt="0"/>
      <dgm:spPr/>
    </dgm:pt>
    <dgm:pt modelId="{4E12EB80-A88A-4A90-AF50-C43D72DF5A25}" type="pres">
      <dgm:prSet presAssocID="{91933C7B-60E1-47E3-A1DB-4BD96FFB49C1}" presName="linNode" presStyleCnt="0"/>
      <dgm:spPr/>
    </dgm:pt>
    <dgm:pt modelId="{868AF581-FE12-4D72-B6BD-0318FD40A7F7}" type="pres">
      <dgm:prSet presAssocID="{91933C7B-60E1-47E3-A1DB-4BD96FFB49C1}" presName="parentShp" presStyleLbl="node1" presStyleIdx="1" presStyleCnt="9">
        <dgm:presLayoutVars>
          <dgm:bulletEnabled val="1"/>
        </dgm:presLayoutVars>
      </dgm:prSet>
      <dgm:spPr/>
      <dgm:t>
        <a:bodyPr/>
        <a:lstStyle/>
        <a:p>
          <a:endParaRPr lang="es-ES"/>
        </a:p>
      </dgm:t>
    </dgm:pt>
    <dgm:pt modelId="{EEF03964-6F6B-4A01-82F3-2DEC4B584158}" type="pres">
      <dgm:prSet presAssocID="{91933C7B-60E1-47E3-A1DB-4BD96FFB49C1}" presName="childShp" presStyleLbl="bgAccFollowNode1" presStyleIdx="1" presStyleCnt="9">
        <dgm:presLayoutVars>
          <dgm:bulletEnabled val="1"/>
        </dgm:presLayoutVars>
      </dgm:prSet>
      <dgm:spPr/>
      <dgm:t>
        <a:bodyPr/>
        <a:lstStyle/>
        <a:p>
          <a:endParaRPr lang="es-ES"/>
        </a:p>
      </dgm:t>
    </dgm:pt>
    <dgm:pt modelId="{92416135-E025-438A-94C2-543AD0CF2DE0}" type="pres">
      <dgm:prSet presAssocID="{E3A76FFB-2E0C-4FB0-94B1-A129DDAE5159}" presName="spacing" presStyleCnt="0"/>
      <dgm:spPr/>
    </dgm:pt>
    <dgm:pt modelId="{E2A3C199-BB5D-49A8-89C0-E1AA682196A7}" type="pres">
      <dgm:prSet presAssocID="{A18D0997-4719-404B-870E-79518618CCE2}" presName="linNode" presStyleCnt="0"/>
      <dgm:spPr/>
    </dgm:pt>
    <dgm:pt modelId="{E1288857-2759-4667-815B-4D6E62541604}" type="pres">
      <dgm:prSet presAssocID="{A18D0997-4719-404B-870E-79518618CCE2}" presName="parentShp" presStyleLbl="node1" presStyleIdx="2" presStyleCnt="9" custLinFactNeighborX="-1187" custLinFactNeighborY="1906">
        <dgm:presLayoutVars>
          <dgm:bulletEnabled val="1"/>
        </dgm:presLayoutVars>
      </dgm:prSet>
      <dgm:spPr/>
      <dgm:t>
        <a:bodyPr/>
        <a:lstStyle/>
        <a:p>
          <a:endParaRPr lang="es-PE"/>
        </a:p>
      </dgm:t>
    </dgm:pt>
    <dgm:pt modelId="{EF04199B-E8A2-43AD-A6D6-0120A45B30EE}" type="pres">
      <dgm:prSet presAssocID="{A18D0997-4719-404B-870E-79518618CCE2}" presName="childShp" presStyleLbl="bgAccFollowNode1" presStyleIdx="2" presStyleCnt="9">
        <dgm:presLayoutVars>
          <dgm:bulletEnabled val="1"/>
        </dgm:presLayoutVars>
      </dgm:prSet>
      <dgm:spPr/>
      <dgm:t>
        <a:bodyPr/>
        <a:lstStyle/>
        <a:p>
          <a:endParaRPr lang="es-ES"/>
        </a:p>
      </dgm:t>
    </dgm:pt>
    <dgm:pt modelId="{71064946-AD60-434E-B131-A65A2B67C4C5}" type="pres">
      <dgm:prSet presAssocID="{8A7EF08C-EB09-444D-9AA4-C8FC4F4E8934}" presName="spacing" presStyleCnt="0"/>
      <dgm:spPr/>
    </dgm:pt>
    <dgm:pt modelId="{6351334A-E462-4F21-A8F5-9E1A97219328}" type="pres">
      <dgm:prSet presAssocID="{DF39A83E-4F07-4296-B7D3-E0F81A0A25B0}" presName="linNode" presStyleCnt="0"/>
      <dgm:spPr/>
    </dgm:pt>
    <dgm:pt modelId="{DF4E40D1-CDA6-49E1-B5FB-05BB11AE4780}" type="pres">
      <dgm:prSet presAssocID="{DF39A83E-4F07-4296-B7D3-E0F81A0A25B0}" presName="parentShp" presStyleLbl="node1" presStyleIdx="3" presStyleCnt="9">
        <dgm:presLayoutVars>
          <dgm:bulletEnabled val="1"/>
        </dgm:presLayoutVars>
      </dgm:prSet>
      <dgm:spPr/>
      <dgm:t>
        <a:bodyPr/>
        <a:lstStyle/>
        <a:p>
          <a:endParaRPr lang="es-ES"/>
        </a:p>
      </dgm:t>
    </dgm:pt>
    <dgm:pt modelId="{D822091A-1104-483D-8584-4BF2AFB690F7}" type="pres">
      <dgm:prSet presAssocID="{DF39A83E-4F07-4296-B7D3-E0F81A0A25B0}" presName="childShp" presStyleLbl="bgAccFollowNode1" presStyleIdx="3" presStyleCnt="9">
        <dgm:presLayoutVars>
          <dgm:bulletEnabled val="1"/>
        </dgm:presLayoutVars>
      </dgm:prSet>
      <dgm:spPr/>
      <dgm:t>
        <a:bodyPr/>
        <a:lstStyle/>
        <a:p>
          <a:endParaRPr lang="es-ES"/>
        </a:p>
      </dgm:t>
    </dgm:pt>
    <dgm:pt modelId="{DE8B92E9-4873-40BD-883D-29E478A1A756}" type="pres">
      <dgm:prSet presAssocID="{945AFBC7-2445-4E2A-B71D-608A778060D7}" presName="spacing" presStyleCnt="0"/>
      <dgm:spPr/>
    </dgm:pt>
    <dgm:pt modelId="{AEF9BF37-5E09-4089-87D5-0E5DB29CF2AA}" type="pres">
      <dgm:prSet presAssocID="{DFFA4686-AF67-42FB-B61B-AD40DBE2D84E}" presName="linNode" presStyleCnt="0"/>
      <dgm:spPr/>
    </dgm:pt>
    <dgm:pt modelId="{7A88AD3A-1428-49C6-BB3A-A212E0AE1C58}" type="pres">
      <dgm:prSet presAssocID="{DFFA4686-AF67-42FB-B61B-AD40DBE2D84E}" presName="parentShp" presStyleLbl="node1" presStyleIdx="4" presStyleCnt="9">
        <dgm:presLayoutVars>
          <dgm:bulletEnabled val="1"/>
        </dgm:presLayoutVars>
      </dgm:prSet>
      <dgm:spPr/>
      <dgm:t>
        <a:bodyPr/>
        <a:lstStyle/>
        <a:p>
          <a:endParaRPr lang="es-PE"/>
        </a:p>
      </dgm:t>
    </dgm:pt>
    <dgm:pt modelId="{4341CC91-13C8-4CC0-B879-380D99F8DFAE}" type="pres">
      <dgm:prSet presAssocID="{DFFA4686-AF67-42FB-B61B-AD40DBE2D84E}" presName="childShp" presStyleLbl="bgAccFollowNode1" presStyleIdx="4" presStyleCnt="9">
        <dgm:presLayoutVars>
          <dgm:bulletEnabled val="1"/>
        </dgm:presLayoutVars>
      </dgm:prSet>
      <dgm:spPr/>
      <dgm:t>
        <a:bodyPr/>
        <a:lstStyle/>
        <a:p>
          <a:endParaRPr lang="es-ES"/>
        </a:p>
      </dgm:t>
    </dgm:pt>
    <dgm:pt modelId="{528A168A-B79A-4433-A0C3-A647015BC8C8}" type="pres">
      <dgm:prSet presAssocID="{7754619F-3F23-4F63-9F04-A58DBF9F5D1F}" presName="spacing" presStyleCnt="0"/>
      <dgm:spPr/>
    </dgm:pt>
    <dgm:pt modelId="{46D98E04-193E-4F2C-9F24-F339F0511C44}" type="pres">
      <dgm:prSet presAssocID="{4C2475E3-80CA-4D52-8906-664A12F2D88E}" presName="linNode" presStyleCnt="0"/>
      <dgm:spPr/>
    </dgm:pt>
    <dgm:pt modelId="{A4D0EED2-3E7A-4BF3-A2FA-71450649D62C}" type="pres">
      <dgm:prSet presAssocID="{4C2475E3-80CA-4D52-8906-664A12F2D88E}" presName="parentShp" presStyleLbl="node1" presStyleIdx="5" presStyleCnt="9">
        <dgm:presLayoutVars>
          <dgm:bulletEnabled val="1"/>
        </dgm:presLayoutVars>
      </dgm:prSet>
      <dgm:spPr/>
      <dgm:t>
        <a:bodyPr/>
        <a:lstStyle/>
        <a:p>
          <a:endParaRPr lang="es-PE"/>
        </a:p>
      </dgm:t>
    </dgm:pt>
    <dgm:pt modelId="{1DA4F179-6193-4E15-BDA6-777313EF544A}" type="pres">
      <dgm:prSet presAssocID="{4C2475E3-80CA-4D52-8906-664A12F2D88E}" presName="childShp" presStyleLbl="bgAccFollowNode1" presStyleIdx="5" presStyleCnt="9">
        <dgm:presLayoutVars>
          <dgm:bulletEnabled val="1"/>
        </dgm:presLayoutVars>
      </dgm:prSet>
      <dgm:spPr/>
      <dgm:t>
        <a:bodyPr/>
        <a:lstStyle/>
        <a:p>
          <a:endParaRPr lang="es-ES"/>
        </a:p>
      </dgm:t>
    </dgm:pt>
    <dgm:pt modelId="{85CE6797-CAE1-470B-8449-8A47FEC3236A}" type="pres">
      <dgm:prSet presAssocID="{7B38D436-6188-4916-8EE5-BCCE2AF815B9}" presName="spacing" presStyleCnt="0"/>
      <dgm:spPr/>
    </dgm:pt>
    <dgm:pt modelId="{6D59BF4F-EF48-497C-A851-4101AB211EBC}" type="pres">
      <dgm:prSet presAssocID="{529B3CD5-E8A3-4BC2-9DB5-EDDF3D1FDE89}" presName="linNode" presStyleCnt="0"/>
      <dgm:spPr/>
    </dgm:pt>
    <dgm:pt modelId="{07166EE6-F0CA-489B-BE30-D6D4F1F6F98A}" type="pres">
      <dgm:prSet presAssocID="{529B3CD5-E8A3-4BC2-9DB5-EDDF3D1FDE89}" presName="parentShp" presStyleLbl="node1" presStyleIdx="6" presStyleCnt="9">
        <dgm:presLayoutVars>
          <dgm:bulletEnabled val="1"/>
        </dgm:presLayoutVars>
      </dgm:prSet>
      <dgm:spPr/>
      <dgm:t>
        <a:bodyPr/>
        <a:lstStyle/>
        <a:p>
          <a:endParaRPr lang="es-ES"/>
        </a:p>
      </dgm:t>
    </dgm:pt>
    <dgm:pt modelId="{87DFA470-754A-4DBC-BC11-C010EC6DA175}" type="pres">
      <dgm:prSet presAssocID="{529B3CD5-E8A3-4BC2-9DB5-EDDF3D1FDE89}" presName="childShp" presStyleLbl="bgAccFollowNode1" presStyleIdx="6" presStyleCnt="9">
        <dgm:presLayoutVars>
          <dgm:bulletEnabled val="1"/>
        </dgm:presLayoutVars>
      </dgm:prSet>
      <dgm:spPr/>
      <dgm:t>
        <a:bodyPr/>
        <a:lstStyle/>
        <a:p>
          <a:endParaRPr lang="es-ES"/>
        </a:p>
      </dgm:t>
    </dgm:pt>
    <dgm:pt modelId="{99D38533-E918-40FB-B3D7-AAA293581E08}" type="pres">
      <dgm:prSet presAssocID="{8C7F5DFD-673A-4EBE-8EBE-EF5A50BDF9C4}" presName="spacing" presStyleCnt="0"/>
      <dgm:spPr/>
    </dgm:pt>
    <dgm:pt modelId="{D06F6F46-2D9B-44C6-8B50-1BB395DE7A72}" type="pres">
      <dgm:prSet presAssocID="{3327BD19-121D-4736-821D-6503AEC52621}" presName="linNode" presStyleCnt="0"/>
      <dgm:spPr/>
    </dgm:pt>
    <dgm:pt modelId="{A81C2697-5B50-4D93-97B8-1594413FA4F6}" type="pres">
      <dgm:prSet presAssocID="{3327BD19-121D-4736-821D-6503AEC52621}" presName="parentShp" presStyleLbl="node1" presStyleIdx="7" presStyleCnt="9">
        <dgm:presLayoutVars>
          <dgm:bulletEnabled val="1"/>
        </dgm:presLayoutVars>
      </dgm:prSet>
      <dgm:spPr/>
      <dgm:t>
        <a:bodyPr/>
        <a:lstStyle/>
        <a:p>
          <a:endParaRPr lang="es-ES"/>
        </a:p>
      </dgm:t>
    </dgm:pt>
    <dgm:pt modelId="{7B318706-EA56-49FE-A711-B62B9BCD1673}" type="pres">
      <dgm:prSet presAssocID="{3327BD19-121D-4736-821D-6503AEC52621}" presName="childShp" presStyleLbl="bgAccFollowNode1" presStyleIdx="7" presStyleCnt="9">
        <dgm:presLayoutVars>
          <dgm:bulletEnabled val="1"/>
        </dgm:presLayoutVars>
      </dgm:prSet>
      <dgm:spPr/>
      <dgm:t>
        <a:bodyPr/>
        <a:lstStyle/>
        <a:p>
          <a:endParaRPr lang="es-ES"/>
        </a:p>
      </dgm:t>
    </dgm:pt>
    <dgm:pt modelId="{C188B49C-A254-44D1-A1E9-59DAD0665229}" type="pres">
      <dgm:prSet presAssocID="{4C980B65-0CA2-481F-8A46-63E188FE80DE}" presName="spacing" presStyleCnt="0"/>
      <dgm:spPr/>
    </dgm:pt>
    <dgm:pt modelId="{931179C1-58B7-4580-9BA5-3E995DCDD552}" type="pres">
      <dgm:prSet presAssocID="{A4FE9CF2-EFF6-4287-AD92-46D0047EFB81}" presName="linNode" presStyleCnt="0"/>
      <dgm:spPr/>
    </dgm:pt>
    <dgm:pt modelId="{C6596CA8-854C-458A-A388-644DE9D0F14F}" type="pres">
      <dgm:prSet presAssocID="{A4FE9CF2-EFF6-4287-AD92-46D0047EFB81}" presName="parentShp" presStyleLbl="node1" presStyleIdx="8" presStyleCnt="9">
        <dgm:presLayoutVars>
          <dgm:bulletEnabled val="1"/>
        </dgm:presLayoutVars>
      </dgm:prSet>
      <dgm:spPr/>
      <dgm:t>
        <a:bodyPr/>
        <a:lstStyle/>
        <a:p>
          <a:endParaRPr lang="es-ES"/>
        </a:p>
      </dgm:t>
    </dgm:pt>
    <dgm:pt modelId="{34F9DAC2-7166-4942-AD63-7E590624ECCD}" type="pres">
      <dgm:prSet presAssocID="{A4FE9CF2-EFF6-4287-AD92-46D0047EFB81}" presName="childShp" presStyleLbl="bgAccFollowNode1" presStyleIdx="8" presStyleCnt="9">
        <dgm:presLayoutVars>
          <dgm:bulletEnabled val="1"/>
        </dgm:presLayoutVars>
      </dgm:prSet>
      <dgm:spPr/>
      <dgm:t>
        <a:bodyPr/>
        <a:lstStyle/>
        <a:p>
          <a:endParaRPr lang="es-ES"/>
        </a:p>
      </dgm:t>
    </dgm:pt>
  </dgm:ptLst>
  <dgm:cxnLst>
    <dgm:cxn modelId="{ED68EDD8-E3CE-4DB7-9E89-82E5E9E76D79}" type="presOf" srcId="{AAEC5DB3-B50B-43E3-A32C-E5C29B7DE73B}" destId="{87DFA470-754A-4DBC-BC11-C010EC6DA175}" srcOrd="0" destOrd="0" presId="urn:microsoft.com/office/officeart/2005/8/layout/vList6"/>
    <dgm:cxn modelId="{B9D7E2BE-CC30-4372-98D9-DB89290029B1}" srcId="{ED4E6563-A322-4073-9FAA-DDCB2451EA02}" destId="{4C2475E3-80CA-4D52-8906-664A12F2D88E}" srcOrd="5" destOrd="0" parTransId="{82F7761C-5B53-4D13-8E9E-7979524995AF}" sibTransId="{7B38D436-6188-4916-8EE5-BCCE2AF815B9}"/>
    <dgm:cxn modelId="{C8EF9EB0-C6F0-4ABC-B7C7-0239BD982B87}" srcId="{ED4E6563-A322-4073-9FAA-DDCB2451EA02}" destId="{A18D0997-4719-404B-870E-79518618CCE2}" srcOrd="2" destOrd="0" parTransId="{4279AA2D-464A-49E1-9126-F088325841C4}" sibTransId="{8A7EF08C-EB09-444D-9AA4-C8FC4F4E8934}"/>
    <dgm:cxn modelId="{E7FA7974-4E83-41E2-A474-08D4B4B32A1A}" srcId="{A4FE9CF2-EFF6-4287-AD92-46D0047EFB81}" destId="{FB8F89D1-0843-4A7F-967A-C4D601381514}" srcOrd="0" destOrd="0" parTransId="{8E76AE6F-6741-45E1-8A27-DAAC7458408C}" sibTransId="{477D3CE5-5421-4803-9AC2-99827C7FDD66}"/>
    <dgm:cxn modelId="{04E0F747-1A19-4380-BD1C-360435A0D626}" type="presOf" srcId="{A18D0997-4719-404B-870E-79518618CCE2}" destId="{E1288857-2759-4667-815B-4D6E62541604}" srcOrd="0" destOrd="0" presId="urn:microsoft.com/office/officeart/2005/8/layout/vList6"/>
    <dgm:cxn modelId="{76683520-E7C4-4294-909A-EC9AEFA60D71}" srcId="{ED4E6563-A322-4073-9FAA-DDCB2451EA02}" destId="{DFFA4686-AF67-42FB-B61B-AD40DBE2D84E}" srcOrd="4" destOrd="0" parTransId="{0240A467-1D6B-45E6-8B54-894DEA13E2A2}" sibTransId="{7754619F-3F23-4F63-9F04-A58DBF9F5D1F}"/>
    <dgm:cxn modelId="{C320E1E7-7F8D-4D0F-9013-9A358C9A8C6F}" type="presOf" srcId="{ED4E6563-A322-4073-9FAA-DDCB2451EA02}" destId="{5C2722A4-A682-4858-8E20-337E82322E71}" srcOrd="0" destOrd="0" presId="urn:microsoft.com/office/officeart/2005/8/layout/vList6"/>
    <dgm:cxn modelId="{D54E5D1C-2F49-45E6-AA59-5E9566D5E352}" srcId="{ED4E6563-A322-4073-9FAA-DDCB2451EA02}" destId="{A4FE9CF2-EFF6-4287-AD92-46D0047EFB81}" srcOrd="8" destOrd="0" parTransId="{D3D4A1D8-631E-443A-B844-A550AC6AD5E2}" sibTransId="{A64723B7-9B18-4B36-9210-A9A8891D6747}"/>
    <dgm:cxn modelId="{806435EE-B5DF-4F92-9A3E-B7A317B2CAF0}" type="presOf" srcId="{DB9EF8E6-754A-4D94-AA51-F493BC3CA1CB}" destId="{1DA4F179-6193-4E15-BDA6-777313EF544A}" srcOrd="0" destOrd="0" presId="urn:microsoft.com/office/officeart/2005/8/layout/vList6"/>
    <dgm:cxn modelId="{B5D1D408-C923-40A0-8165-94B519A635E1}" srcId="{DFFA4686-AF67-42FB-B61B-AD40DBE2D84E}" destId="{855B89FD-77A9-44F9-8721-3F8730D8F9B6}" srcOrd="0" destOrd="0" parTransId="{4C2423BB-98EF-4950-B793-EC775274ED38}" sibTransId="{46020AC8-0C6F-4D5C-81A7-D6668FC75502}"/>
    <dgm:cxn modelId="{7B3B46AE-C1F3-4B9A-8E6D-41D6291EA3C8}" type="presOf" srcId="{4C2475E3-80CA-4D52-8906-664A12F2D88E}" destId="{A4D0EED2-3E7A-4BF3-A2FA-71450649D62C}" srcOrd="0" destOrd="0" presId="urn:microsoft.com/office/officeart/2005/8/layout/vList6"/>
    <dgm:cxn modelId="{C7DBF6A7-CAAE-4943-916C-7283F66EDB0D}" srcId="{A18D0997-4719-404B-870E-79518618CCE2}" destId="{D4BE5FCE-DFF2-4991-A57D-D782ABEDAA55}" srcOrd="0" destOrd="0" parTransId="{9203354E-9500-4BDB-94B2-2377D7978B2B}" sibTransId="{7CF5B309-BC4A-4012-9377-557A992A7E8B}"/>
    <dgm:cxn modelId="{543BAB08-517F-4027-AB5C-D252F983E0A2}" type="presOf" srcId="{43690222-3A0B-48F9-8080-99FE9C0BE332}" destId="{48D9C978-5DDC-4577-B842-56D8C5867D0F}" srcOrd="0" destOrd="0" presId="urn:microsoft.com/office/officeart/2005/8/layout/vList6"/>
    <dgm:cxn modelId="{0387768A-0653-4BCA-85CE-49C563B2FF40}" srcId="{DC67227D-2BC7-4320-8336-BE6D8B9FFC9C}" destId="{43690222-3A0B-48F9-8080-99FE9C0BE332}" srcOrd="0" destOrd="0" parTransId="{748E1A93-561B-40A7-A831-481CF59277EC}" sibTransId="{5363EBE1-7C88-466A-9D07-2AD96170B872}"/>
    <dgm:cxn modelId="{DE7DE825-4791-4A67-A1F2-663ABF6BC8B9}" type="presOf" srcId="{33B0AB29-FF35-4989-B7BA-4EF102F64969}" destId="{7B318706-EA56-49FE-A711-B62B9BCD1673}" srcOrd="0" destOrd="1" presId="urn:microsoft.com/office/officeart/2005/8/layout/vList6"/>
    <dgm:cxn modelId="{32177414-C1E2-4235-AE12-69215560F803}" type="presOf" srcId="{F4DF4DBA-401C-42E4-98E7-95D5735EDEA2}" destId="{7B318706-EA56-49FE-A711-B62B9BCD1673}" srcOrd="0" destOrd="0" presId="urn:microsoft.com/office/officeart/2005/8/layout/vList6"/>
    <dgm:cxn modelId="{713A3B48-921B-4AF1-9580-BF8CB65F58FA}" type="presOf" srcId="{FB8F89D1-0843-4A7F-967A-C4D601381514}" destId="{34F9DAC2-7166-4942-AD63-7E590624ECCD}" srcOrd="0" destOrd="0" presId="urn:microsoft.com/office/officeart/2005/8/layout/vList6"/>
    <dgm:cxn modelId="{FCA6211F-9E41-445E-B056-801E33E463EC}" type="presOf" srcId="{DF39A83E-4F07-4296-B7D3-E0F81A0A25B0}" destId="{DF4E40D1-CDA6-49E1-B5FB-05BB11AE4780}" srcOrd="0" destOrd="0" presId="urn:microsoft.com/office/officeart/2005/8/layout/vList6"/>
    <dgm:cxn modelId="{D37DCD3D-8A97-40BF-8521-F0C7BA955C6F}" srcId="{91933C7B-60E1-47E3-A1DB-4BD96FFB49C1}" destId="{4E9553B4-F618-432B-8A9B-4264E0E339F8}" srcOrd="0" destOrd="0" parTransId="{B16007D5-9BE6-4AD2-B09A-D9D3B15F33DD}" sibTransId="{E176BB3D-9ECE-4FB4-83E5-33CA072832F2}"/>
    <dgm:cxn modelId="{9A0DDE53-A1C4-424F-AB26-C8BC0267CBFF}" srcId="{3327BD19-121D-4736-821D-6503AEC52621}" destId="{33B0AB29-FF35-4989-B7BA-4EF102F64969}" srcOrd="1" destOrd="0" parTransId="{BC690FE6-5FC0-40B3-B696-84202857B96A}" sibTransId="{A0341911-7834-4514-994D-5D94661BDF89}"/>
    <dgm:cxn modelId="{F3447EE4-31B6-48C2-8BF8-B7D240B6BD23}" type="presOf" srcId="{DC67227D-2BC7-4320-8336-BE6D8B9FFC9C}" destId="{1EE67F71-D003-4A25-9F84-6294DC1DB9DD}" srcOrd="0" destOrd="0" presId="urn:microsoft.com/office/officeart/2005/8/layout/vList6"/>
    <dgm:cxn modelId="{71B69799-3371-4A6A-97EE-3CABF815AA3F}" srcId="{529B3CD5-E8A3-4BC2-9DB5-EDDF3D1FDE89}" destId="{AAEC5DB3-B50B-43E3-A32C-E5C29B7DE73B}" srcOrd="0" destOrd="0" parTransId="{94BBDFA0-27CB-422B-902C-A141A5D53199}" sibTransId="{36A79815-9BA0-4127-AFBB-DF7D0A57B330}"/>
    <dgm:cxn modelId="{268748E4-D593-400A-9DD2-A21DF97E8A05}" srcId="{ED4E6563-A322-4073-9FAA-DDCB2451EA02}" destId="{DC67227D-2BC7-4320-8336-BE6D8B9FFC9C}" srcOrd="0" destOrd="0" parTransId="{9D800FBB-1176-46E4-86E9-A57D83BD346A}" sibTransId="{37C70060-9A9E-4D01-A749-33B8BFD3FA19}"/>
    <dgm:cxn modelId="{C990288B-143D-4A1E-93C1-10F494178B06}" srcId="{4C2475E3-80CA-4D52-8906-664A12F2D88E}" destId="{DB9EF8E6-754A-4D94-AA51-F493BC3CA1CB}" srcOrd="0" destOrd="0" parTransId="{973305E9-2D1A-4CF3-A9F4-997B72EA981C}" sibTransId="{751AB410-972C-435A-BB90-735EA57673DC}"/>
    <dgm:cxn modelId="{35E2826A-F00E-4751-997C-C934184D0E32}" type="presOf" srcId="{529B3CD5-E8A3-4BC2-9DB5-EDDF3D1FDE89}" destId="{07166EE6-F0CA-489B-BE30-D6D4F1F6F98A}" srcOrd="0" destOrd="0" presId="urn:microsoft.com/office/officeart/2005/8/layout/vList6"/>
    <dgm:cxn modelId="{327744A8-ECA9-471E-B0AF-3A5C04C915F0}" srcId="{ED4E6563-A322-4073-9FAA-DDCB2451EA02}" destId="{DF39A83E-4F07-4296-B7D3-E0F81A0A25B0}" srcOrd="3" destOrd="0" parTransId="{CE47A89A-460C-4FAB-AD46-53BFAD793B9B}" sibTransId="{945AFBC7-2445-4E2A-B71D-608A778060D7}"/>
    <dgm:cxn modelId="{95BACEE5-D289-4490-A8AE-E44AD7228F53}" type="presOf" srcId="{40FA3AF3-A76F-40A0-99B5-B71FA13E7E3F}" destId="{D822091A-1104-483D-8584-4BF2AFB690F7}" srcOrd="0" destOrd="0" presId="urn:microsoft.com/office/officeart/2005/8/layout/vList6"/>
    <dgm:cxn modelId="{BC89356C-04A4-4CF2-ACE3-58B8269A16AF}" type="presOf" srcId="{855B89FD-77A9-44F9-8721-3F8730D8F9B6}" destId="{4341CC91-13C8-4CC0-B879-380D99F8DFAE}" srcOrd="0" destOrd="0" presId="urn:microsoft.com/office/officeart/2005/8/layout/vList6"/>
    <dgm:cxn modelId="{61CA94A7-165C-4092-A18A-ADDF3031F4ED}" type="presOf" srcId="{DFFA4686-AF67-42FB-B61B-AD40DBE2D84E}" destId="{7A88AD3A-1428-49C6-BB3A-A212E0AE1C58}" srcOrd="0" destOrd="0" presId="urn:microsoft.com/office/officeart/2005/8/layout/vList6"/>
    <dgm:cxn modelId="{F023793B-42FF-4DDF-BFC6-4F4CEE36551A}" type="presOf" srcId="{A4FE9CF2-EFF6-4287-AD92-46D0047EFB81}" destId="{C6596CA8-854C-458A-A388-644DE9D0F14F}" srcOrd="0" destOrd="0" presId="urn:microsoft.com/office/officeart/2005/8/layout/vList6"/>
    <dgm:cxn modelId="{B8F7A0F1-C030-4B4C-A564-E9DEE855D17E}" type="presOf" srcId="{D4BE5FCE-DFF2-4991-A57D-D782ABEDAA55}" destId="{EF04199B-E8A2-43AD-A6D6-0120A45B30EE}" srcOrd="0" destOrd="0" presId="urn:microsoft.com/office/officeart/2005/8/layout/vList6"/>
    <dgm:cxn modelId="{8244B5EE-CDF7-4109-AFC5-EC8DB280FC6A}" srcId="{3327BD19-121D-4736-821D-6503AEC52621}" destId="{F4DF4DBA-401C-42E4-98E7-95D5735EDEA2}" srcOrd="0" destOrd="0" parTransId="{7294DBE5-7EDE-4323-A464-636B143D0EF1}" sibTransId="{C8A21E93-9CA3-40ED-97B5-2A4F9714AA15}"/>
    <dgm:cxn modelId="{40FA3E43-5E05-45F9-ADA2-05E9136F157B}" srcId="{ED4E6563-A322-4073-9FAA-DDCB2451EA02}" destId="{529B3CD5-E8A3-4BC2-9DB5-EDDF3D1FDE89}" srcOrd="6" destOrd="0" parTransId="{695FA11C-CD9E-4124-AC65-8197A82C7A4D}" sibTransId="{8C7F5DFD-673A-4EBE-8EBE-EF5A50BDF9C4}"/>
    <dgm:cxn modelId="{83AEEFA6-4DD1-4DF2-A661-ACA8DDA927BC}" srcId="{DF39A83E-4F07-4296-B7D3-E0F81A0A25B0}" destId="{40FA3AF3-A76F-40A0-99B5-B71FA13E7E3F}" srcOrd="0" destOrd="0" parTransId="{7583185B-0CFD-42C1-B621-1126BBBC5562}" sibTransId="{AC9D7E58-7261-406C-BD9B-5303A286A73F}"/>
    <dgm:cxn modelId="{06F4B553-401F-4B69-AE45-36250D49EF5C}" srcId="{ED4E6563-A322-4073-9FAA-DDCB2451EA02}" destId="{91933C7B-60E1-47E3-A1DB-4BD96FFB49C1}" srcOrd="1" destOrd="0" parTransId="{6E67D3F8-6E48-49CD-A37A-196899091168}" sibTransId="{E3A76FFB-2E0C-4FB0-94B1-A129DDAE5159}"/>
    <dgm:cxn modelId="{5BF5BA2C-9E64-45F6-89C3-111817693DCC}" type="presOf" srcId="{91933C7B-60E1-47E3-A1DB-4BD96FFB49C1}" destId="{868AF581-FE12-4D72-B6BD-0318FD40A7F7}" srcOrd="0" destOrd="0" presId="urn:microsoft.com/office/officeart/2005/8/layout/vList6"/>
    <dgm:cxn modelId="{89965D15-527C-48F6-B79E-870C02FF90CD}" srcId="{ED4E6563-A322-4073-9FAA-DDCB2451EA02}" destId="{3327BD19-121D-4736-821D-6503AEC52621}" srcOrd="7" destOrd="0" parTransId="{65461693-9417-4194-B3BC-A26CF5F50729}" sibTransId="{4C980B65-0CA2-481F-8A46-63E188FE80DE}"/>
    <dgm:cxn modelId="{1EE2D797-D764-4D59-9FEF-1CA8E9F48B10}" type="presOf" srcId="{4E9553B4-F618-432B-8A9B-4264E0E339F8}" destId="{EEF03964-6F6B-4A01-82F3-2DEC4B584158}" srcOrd="0" destOrd="0" presId="urn:microsoft.com/office/officeart/2005/8/layout/vList6"/>
    <dgm:cxn modelId="{2D21AF51-A607-4A5B-8943-9C3A70F82310}" type="presOf" srcId="{3327BD19-121D-4736-821D-6503AEC52621}" destId="{A81C2697-5B50-4D93-97B8-1594413FA4F6}" srcOrd="0" destOrd="0" presId="urn:microsoft.com/office/officeart/2005/8/layout/vList6"/>
    <dgm:cxn modelId="{6BE378CA-F13C-4627-892A-B5C896434557}" type="presParOf" srcId="{5C2722A4-A682-4858-8E20-337E82322E71}" destId="{74C4C352-DD4F-4137-9439-795E753DFFF1}" srcOrd="0" destOrd="0" presId="urn:microsoft.com/office/officeart/2005/8/layout/vList6"/>
    <dgm:cxn modelId="{2F32AF23-7684-42D0-8461-AB0F6B978F67}" type="presParOf" srcId="{74C4C352-DD4F-4137-9439-795E753DFFF1}" destId="{1EE67F71-D003-4A25-9F84-6294DC1DB9DD}" srcOrd="0" destOrd="0" presId="urn:microsoft.com/office/officeart/2005/8/layout/vList6"/>
    <dgm:cxn modelId="{D1AD537A-A2E4-431C-9D6E-1C1696568DFB}" type="presParOf" srcId="{74C4C352-DD4F-4137-9439-795E753DFFF1}" destId="{48D9C978-5DDC-4577-B842-56D8C5867D0F}" srcOrd="1" destOrd="0" presId="urn:microsoft.com/office/officeart/2005/8/layout/vList6"/>
    <dgm:cxn modelId="{BC7786FF-065C-48F0-817C-60ACE0AB1C38}" type="presParOf" srcId="{5C2722A4-A682-4858-8E20-337E82322E71}" destId="{50645311-196F-4C49-8443-93979054650D}" srcOrd="1" destOrd="0" presId="urn:microsoft.com/office/officeart/2005/8/layout/vList6"/>
    <dgm:cxn modelId="{BFAC8E26-80F0-40C8-9BD5-DA62015A7E36}" type="presParOf" srcId="{5C2722A4-A682-4858-8E20-337E82322E71}" destId="{4E12EB80-A88A-4A90-AF50-C43D72DF5A25}" srcOrd="2" destOrd="0" presId="urn:microsoft.com/office/officeart/2005/8/layout/vList6"/>
    <dgm:cxn modelId="{1F7B8E60-3402-41BC-A8F5-4E85B4CF7095}" type="presParOf" srcId="{4E12EB80-A88A-4A90-AF50-C43D72DF5A25}" destId="{868AF581-FE12-4D72-B6BD-0318FD40A7F7}" srcOrd="0" destOrd="0" presId="urn:microsoft.com/office/officeart/2005/8/layout/vList6"/>
    <dgm:cxn modelId="{D71D6454-48D7-4D52-9FE1-828F2215F1C3}" type="presParOf" srcId="{4E12EB80-A88A-4A90-AF50-C43D72DF5A25}" destId="{EEF03964-6F6B-4A01-82F3-2DEC4B584158}" srcOrd="1" destOrd="0" presId="urn:microsoft.com/office/officeart/2005/8/layout/vList6"/>
    <dgm:cxn modelId="{38F37260-4EF0-4FE8-919A-052C7571382E}" type="presParOf" srcId="{5C2722A4-A682-4858-8E20-337E82322E71}" destId="{92416135-E025-438A-94C2-543AD0CF2DE0}" srcOrd="3" destOrd="0" presId="urn:microsoft.com/office/officeart/2005/8/layout/vList6"/>
    <dgm:cxn modelId="{629ECC86-3A63-4F33-87E3-63094BAF87CA}" type="presParOf" srcId="{5C2722A4-A682-4858-8E20-337E82322E71}" destId="{E2A3C199-BB5D-49A8-89C0-E1AA682196A7}" srcOrd="4" destOrd="0" presId="urn:microsoft.com/office/officeart/2005/8/layout/vList6"/>
    <dgm:cxn modelId="{D6570633-B99D-46B1-AB48-3AE82A39FEC5}" type="presParOf" srcId="{E2A3C199-BB5D-49A8-89C0-E1AA682196A7}" destId="{E1288857-2759-4667-815B-4D6E62541604}" srcOrd="0" destOrd="0" presId="urn:microsoft.com/office/officeart/2005/8/layout/vList6"/>
    <dgm:cxn modelId="{E9B85280-FB2B-4445-B3D0-C7F2E78BBE6B}" type="presParOf" srcId="{E2A3C199-BB5D-49A8-89C0-E1AA682196A7}" destId="{EF04199B-E8A2-43AD-A6D6-0120A45B30EE}" srcOrd="1" destOrd="0" presId="urn:microsoft.com/office/officeart/2005/8/layout/vList6"/>
    <dgm:cxn modelId="{8B10326B-106C-4D09-BA78-92A73BC614C1}" type="presParOf" srcId="{5C2722A4-A682-4858-8E20-337E82322E71}" destId="{71064946-AD60-434E-B131-A65A2B67C4C5}" srcOrd="5" destOrd="0" presId="urn:microsoft.com/office/officeart/2005/8/layout/vList6"/>
    <dgm:cxn modelId="{BCEAB1C6-2426-4C0D-A64C-B717DD99C273}" type="presParOf" srcId="{5C2722A4-A682-4858-8E20-337E82322E71}" destId="{6351334A-E462-4F21-A8F5-9E1A97219328}" srcOrd="6" destOrd="0" presId="urn:microsoft.com/office/officeart/2005/8/layout/vList6"/>
    <dgm:cxn modelId="{109A281A-A8CD-45A2-9A58-B5A1F29C2614}" type="presParOf" srcId="{6351334A-E462-4F21-A8F5-9E1A97219328}" destId="{DF4E40D1-CDA6-49E1-B5FB-05BB11AE4780}" srcOrd="0" destOrd="0" presId="urn:microsoft.com/office/officeart/2005/8/layout/vList6"/>
    <dgm:cxn modelId="{7912A9FB-A9CF-4462-B265-88AB5B916C87}" type="presParOf" srcId="{6351334A-E462-4F21-A8F5-9E1A97219328}" destId="{D822091A-1104-483D-8584-4BF2AFB690F7}" srcOrd="1" destOrd="0" presId="urn:microsoft.com/office/officeart/2005/8/layout/vList6"/>
    <dgm:cxn modelId="{507D96E9-CB8E-4830-BD88-494F3D816517}" type="presParOf" srcId="{5C2722A4-A682-4858-8E20-337E82322E71}" destId="{DE8B92E9-4873-40BD-883D-29E478A1A756}" srcOrd="7" destOrd="0" presId="urn:microsoft.com/office/officeart/2005/8/layout/vList6"/>
    <dgm:cxn modelId="{0315A9B4-1ADC-48AF-ABBD-3AE61D729765}" type="presParOf" srcId="{5C2722A4-A682-4858-8E20-337E82322E71}" destId="{AEF9BF37-5E09-4089-87D5-0E5DB29CF2AA}" srcOrd="8" destOrd="0" presId="urn:microsoft.com/office/officeart/2005/8/layout/vList6"/>
    <dgm:cxn modelId="{04A6C7AF-F8F8-4BAB-8AD7-8B6C894DEFFA}" type="presParOf" srcId="{AEF9BF37-5E09-4089-87D5-0E5DB29CF2AA}" destId="{7A88AD3A-1428-49C6-BB3A-A212E0AE1C58}" srcOrd="0" destOrd="0" presId="urn:microsoft.com/office/officeart/2005/8/layout/vList6"/>
    <dgm:cxn modelId="{43376C49-CFA0-47E2-9A1C-A1E051368E60}" type="presParOf" srcId="{AEF9BF37-5E09-4089-87D5-0E5DB29CF2AA}" destId="{4341CC91-13C8-4CC0-B879-380D99F8DFAE}" srcOrd="1" destOrd="0" presId="urn:microsoft.com/office/officeart/2005/8/layout/vList6"/>
    <dgm:cxn modelId="{D98FD3AA-CEF2-4987-90C2-C196570A88CF}" type="presParOf" srcId="{5C2722A4-A682-4858-8E20-337E82322E71}" destId="{528A168A-B79A-4433-A0C3-A647015BC8C8}" srcOrd="9" destOrd="0" presId="urn:microsoft.com/office/officeart/2005/8/layout/vList6"/>
    <dgm:cxn modelId="{BA55B0F7-D262-409B-8D79-25A22A0B79EF}" type="presParOf" srcId="{5C2722A4-A682-4858-8E20-337E82322E71}" destId="{46D98E04-193E-4F2C-9F24-F339F0511C44}" srcOrd="10" destOrd="0" presId="urn:microsoft.com/office/officeart/2005/8/layout/vList6"/>
    <dgm:cxn modelId="{00157FD8-F332-47E4-AB49-2F787888CE11}" type="presParOf" srcId="{46D98E04-193E-4F2C-9F24-F339F0511C44}" destId="{A4D0EED2-3E7A-4BF3-A2FA-71450649D62C}" srcOrd="0" destOrd="0" presId="urn:microsoft.com/office/officeart/2005/8/layout/vList6"/>
    <dgm:cxn modelId="{FDF12ED1-ACA8-466C-A89E-4F70F0E9A584}" type="presParOf" srcId="{46D98E04-193E-4F2C-9F24-F339F0511C44}" destId="{1DA4F179-6193-4E15-BDA6-777313EF544A}" srcOrd="1" destOrd="0" presId="urn:microsoft.com/office/officeart/2005/8/layout/vList6"/>
    <dgm:cxn modelId="{38A695EE-1B3D-4AD5-A082-18CFEEBB8419}" type="presParOf" srcId="{5C2722A4-A682-4858-8E20-337E82322E71}" destId="{85CE6797-CAE1-470B-8449-8A47FEC3236A}" srcOrd="11" destOrd="0" presId="urn:microsoft.com/office/officeart/2005/8/layout/vList6"/>
    <dgm:cxn modelId="{80B0872F-91F9-4273-9623-A9B5A9E68770}" type="presParOf" srcId="{5C2722A4-A682-4858-8E20-337E82322E71}" destId="{6D59BF4F-EF48-497C-A851-4101AB211EBC}" srcOrd="12" destOrd="0" presId="urn:microsoft.com/office/officeart/2005/8/layout/vList6"/>
    <dgm:cxn modelId="{C49D207E-4115-4860-A4F2-506E8FF2D8D1}" type="presParOf" srcId="{6D59BF4F-EF48-497C-A851-4101AB211EBC}" destId="{07166EE6-F0CA-489B-BE30-D6D4F1F6F98A}" srcOrd="0" destOrd="0" presId="urn:microsoft.com/office/officeart/2005/8/layout/vList6"/>
    <dgm:cxn modelId="{F789C72B-2C84-452E-88C7-4B97468E134E}" type="presParOf" srcId="{6D59BF4F-EF48-497C-A851-4101AB211EBC}" destId="{87DFA470-754A-4DBC-BC11-C010EC6DA175}" srcOrd="1" destOrd="0" presId="urn:microsoft.com/office/officeart/2005/8/layout/vList6"/>
    <dgm:cxn modelId="{CEDDA8D5-0B7C-45F7-85DB-36E23C2E0C4B}" type="presParOf" srcId="{5C2722A4-A682-4858-8E20-337E82322E71}" destId="{99D38533-E918-40FB-B3D7-AAA293581E08}" srcOrd="13" destOrd="0" presId="urn:microsoft.com/office/officeart/2005/8/layout/vList6"/>
    <dgm:cxn modelId="{9E1E341A-E4D4-45D4-816C-5234C1876034}" type="presParOf" srcId="{5C2722A4-A682-4858-8E20-337E82322E71}" destId="{D06F6F46-2D9B-44C6-8B50-1BB395DE7A72}" srcOrd="14" destOrd="0" presId="urn:microsoft.com/office/officeart/2005/8/layout/vList6"/>
    <dgm:cxn modelId="{BD782866-5746-47BF-ADAC-113C77CA7D98}" type="presParOf" srcId="{D06F6F46-2D9B-44C6-8B50-1BB395DE7A72}" destId="{A81C2697-5B50-4D93-97B8-1594413FA4F6}" srcOrd="0" destOrd="0" presId="urn:microsoft.com/office/officeart/2005/8/layout/vList6"/>
    <dgm:cxn modelId="{2745D75C-6E75-4092-A32D-DA4A81201345}" type="presParOf" srcId="{D06F6F46-2D9B-44C6-8B50-1BB395DE7A72}" destId="{7B318706-EA56-49FE-A711-B62B9BCD1673}" srcOrd="1" destOrd="0" presId="urn:microsoft.com/office/officeart/2005/8/layout/vList6"/>
    <dgm:cxn modelId="{61B4851B-C5DA-4EB6-942C-01A2975BCD0D}" type="presParOf" srcId="{5C2722A4-A682-4858-8E20-337E82322E71}" destId="{C188B49C-A254-44D1-A1E9-59DAD0665229}" srcOrd="15" destOrd="0" presId="urn:microsoft.com/office/officeart/2005/8/layout/vList6"/>
    <dgm:cxn modelId="{69BF423B-AAE6-48D7-B19B-11A9C98EBDB1}" type="presParOf" srcId="{5C2722A4-A682-4858-8E20-337E82322E71}" destId="{931179C1-58B7-4580-9BA5-3E995DCDD552}" srcOrd="16" destOrd="0" presId="urn:microsoft.com/office/officeart/2005/8/layout/vList6"/>
    <dgm:cxn modelId="{49BC503B-FCBD-4285-810C-9CDE8D7779E0}" type="presParOf" srcId="{931179C1-58B7-4580-9BA5-3E995DCDD552}" destId="{C6596CA8-854C-458A-A388-644DE9D0F14F}" srcOrd="0" destOrd="0" presId="urn:microsoft.com/office/officeart/2005/8/layout/vList6"/>
    <dgm:cxn modelId="{3DE4F1D0-195E-4B6D-87B3-83C302086C0D}" type="presParOf" srcId="{931179C1-58B7-4580-9BA5-3E995DCDD552}" destId="{34F9DAC2-7166-4942-AD63-7E590624ECCD}"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BB2BE8-4B67-4167-8155-A8B64B20604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74C4A4A7-56E2-489F-B6F1-6785CC227F1A}">
      <dgm:prSet phldrT="[Texto]" custT="1"/>
      <dgm:spPr/>
      <dgm:t>
        <a:bodyPr/>
        <a:lstStyle/>
        <a:p>
          <a:r>
            <a:rPr lang="es-ES" sz="2000" dirty="0" smtClean="0"/>
            <a:t>El  registro de los Saldos de Fondos Públicos es a nivel Ejecutora.</a:t>
          </a:r>
        </a:p>
        <a:p>
          <a:endParaRPr lang="es-ES" sz="1800" dirty="0"/>
        </a:p>
      </dgm:t>
    </dgm:pt>
    <dgm:pt modelId="{5E5B7B41-0D98-4EB0-97D2-8CC3DAFEE0A5}" type="parTrans" cxnId="{EB215639-AC85-4185-A6DE-2987A8843F3F}">
      <dgm:prSet/>
      <dgm:spPr/>
      <dgm:t>
        <a:bodyPr/>
        <a:lstStyle/>
        <a:p>
          <a:endParaRPr lang="es-ES"/>
        </a:p>
      </dgm:t>
    </dgm:pt>
    <dgm:pt modelId="{3419466B-7B7F-4FD7-AD7F-D1E69C7886BE}" type="sibTrans" cxnId="{EB215639-AC85-4185-A6DE-2987A8843F3F}">
      <dgm:prSet/>
      <dgm:spPr/>
      <dgm:t>
        <a:bodyPr/>
        <a:lstStyle/>
        <a:p>
          <a:endParaRPr lang="es-ES"/>
        </a:p>
      </dgm:t>
    </dgm:pt>
    <dgm:pt modelId="{7986C5D9-2D32-4102-907B-AD0FF59017A8}">
      <dgm:prSet phldrT="[Texto]"/>
      <dgm:spPr/>
      <dgm:t>
        <a:bodyPr/>
        <a:lstStyle/>
        <a:p>
          <a:r>
            <a:rPr lang="es-ES" dirty="0" smtClean="0"/>
            <a:t>Se integra a todas sus unidades ejecutoras y se  presenta a la DGCP a nivel Pliego.</a:t>
          </a:r>
        </a:p>
        <a:p>
          <a:r>
            <a:rPr lang="es-ES" dirty="0" smtClean="0"/>
            <a:t>La carpeta debe contener los formatos impresos del aplicativo, los que serán firmados y sellados por los funcionarios responsables.</a:t>
          </a:r>
          <a:endParaRPr lang="es-ES" dirty="0"/>
        </a:p>
      </dgm:t>
    </dgm:pt>
    <dgm:pt modelId="{690ACB59-95D2-4A8D-8E57-71B8E79D4A8E}" type="parTrans" cxnId="{5D004AF3-B711-44A2-8DF7-A7D48834CDCB}">
      <dgm:prSet/>
      <dgm:spPr/>
      <dgm:t>
        <a:bodyPr/>
        <a:lstStyle/>
        <a:p>
          <a:endParaRPr lang="es-ES"/>
        </a:p>
      </dgm:t>
    </dgm:pt>
    <dgm:pt modelId="{229781BF-9C89-46B4-B1D6-E8D68B6DF6BE}" type="sibTrans" cxnId="{5D004AF3-B711-44A2-8DF7-A7D48834CDCB}">
      <dgm:prSet/>
      <dgm:spPr/>
      <dgm:t>
        <a:bodyPr/>
        <a:lstStyle/>
        <a:p>
          <a:endParaRPr lang="es-ES"/>
        </a:p>
      </dgm:t>
    </dgm:pt>
    <dgm:pt modelId="{A0EBEE6F-2DDA-48B8-AF98-C62F46B6F303}">
      <dgm:prSet phldrT="[Texto]" custT="1"/>
      <dgm:spPr/>
      <dgm:t>
        <a:bodyPr/>
        <a:lstStyle/>
        <a:p>
          <a:r>
            <a:rPr lang="es-ES" sz="1800" dirty="0" smtClean="0"/>
            <a:t>LINK</a:t>
          </a:r>
          <a:r>
            <a:rPr lang="es-ES" sz="2000" dirty="0" smtClean="0"/>
            <a:t>: http:apps2.mef.gob.pe/</a:t>
          </a:r>
          <a:r>
            <a:rPr lang="es-ES" sz="2000" dirty="0" err="1" smtClean="0"/>
            <a:t>appsafop</a:t>
          </a:r>
          <a:r>
            <a:rPr lang="es-ES" sz="2000" dirty="0" smtClean="0"/>
            <a:t>/</a:t>
          </a:r>
          <a:r>
            <a:rPr lang="es-ES" sz="2000" dirty="0" err="1" smtClean="0"/>
            <a:t>index.jsp</a:t>
          </a:r>
          <a:endParaRPr lang="es-ES" sz="2000" dirty="0"/>
        </a:p>
      </dgm:t>
    </dgm:pt>
    <dgm:pt modelId="{68069AD5-BC9E-4991-9127-BB9FD3EDB5A7}" type="parTrans" cxnId="{DEE41C0E-444E-47C8-B4EA-2927A29591A1}">
      <dgm:prSet/>
      <dgm:spPr/>
      <dgm:t>
        <a:bodyPr/>
        <a:lstStyle/>
        <a:p>
          <a:endParaRPr lang="es-ES"/>
        </a:p>
      </dgm:t>
    </dgm:pt>
    <dgm:pt modelId="{0950446A-F657-480E-B096-C58CE6075B53}" type="sibTrans" cxnId="{DEE41C0E-444E-47C8-B4EA-2927A29591A1}">
      <dgm:prSet/>
      <dgm:spPr/>
      <dgm:t>
        <a:bodyPr/>
        <a:lstStyle/>
        <a:p>
          <a:endParaRPr lang="es-ES"/>
        </a:p>
      </dgm:t>
    </dgm:pt>
    <dgm:pt modelId="{344B1116-FDCF-4CD3-AC61-A849E8DC7147}" type="pres">
      <dgm:prSet presAssocID="{BFBB2BE8-4B67-4167-8155-A8B64B206047}" presName="linear" presStyleCnt="0">
        <dgm:presLayoutVars>
          <dgm:dir/>
          <dgm:resizeHandles val="exact"/>
        </dgm:presLayoutVars>
      </dgm:prSet>
      <dgm:spPr/>
      <dgm:t>
        <a:bodyPr/>
        <a:lstStyle/>
        <a:p>
          <a:endParaRPr lang="es-PE"/>
        </a:p>
      </dgm:t>
    </dgm:pt>
    <dgm:pt modelId="{5F2728B5-00DE-44B0-8F3B-DDFE1E5DD0E3}" type="pres">
      <dgm:prSet presAssocID="{74C4A4A7-56E2-489F-B6F1-6785CC227F1A}" presName="comp" presStyleCnt="0"/>
      <dgm:spPr/>
    </dgm:pt>
    <dgm:pt modelId="{25DDFA07-0E15-4011-A922-0306CB7DE4F0}" type="pres">
      <dgm:prSet presAssocID="{74C4A4A7-56E2-489F-B6F1-6785CC227F1A}" presName="box" presStyleLbl="node1" presStyleIdx="0" presStyleCnt="3"/>
      <dgm:spPr/>
      <dgm:t>
        <a:bodyPr/>
        <a:lstStyle/>
        <a:p>
          <a:endParaRPr lang="es-ES"/>
        </a:p>
      </dgm:t>
    </dgm:pt>
    <dgm:pt modelId="{D42A9B36-52C8-4124-80CD-CCB60D81FAE8}" type="pres">
      <dgm:prSet presAssocID="{74C4A4A7-56E2-489F-B6F1-6785CC227F1A}"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7B580F0F-1DC8-4247-B731-821B911C51D5}" type="pres">
      <dgm:prSet presAssocID="{74C4A4A7-56E2-489F-B6F1-6785CC227F1A}" presName="text" presStyleLbl="node1" presStyleIdx="0" presStyleCnt="3">
        <dgm:presLayoutVars>
          <dgm:bulletEnabled val="1"/>
        </dgm:presLayoutVars>
      </dgm:prSet>
      <dgm:spPr/>
      <dgm:t>
        <a:bodyPr/>
        <a:lstStyle/>
        <a:p>
          <a:endParaRPr lang="es-ES"/>
        </a:p>
      </dgm:t>
    </dgm:pt>
    <dgm:pt modelId="{949F5FB9-8716-4965-8C06-AAF853795D6B}" type="pres">
      <dgm:prSet presAssocID="{3419466B-7B7F-4FD7-AD7F-D1E69C7886BE}" presName="spacer" presStyleCnt="0"/>
      <dgm:spPr/>
    </dgm:pt>
    <dgm:pt modelId="{FB67CE75-CC9F-4CFD-8EAF-96AD1FB72161}" type="pres">
      <dgm:prSet presAssocID="{7986C5D9-2D32-4102-907B-AD0FF59017A8}" presName="comp" presStyleCnt="0"/>
      <dgm:spPr/>
    </dgm:pt>
    <dgm:pt modelId="{8198ECCB-F6E1-4EBC-882D-0555110AC1FD}" type="pres">
      <dgm:prSet presAssocID="{7986C5D9-2D32-4102-907B-AD0FF59017A8}" presName="box" presStyleLbl="node1" presStyleIdx="1" presStyleCnt="3"/>
      <dgm:spPr/>
      <dgm:t>
        <a:bodyPr/>
        <a:lstStyle/>
        <a:p>
          <a:endParaRPr lang="es-ES"/>
        </a:p>
      </dgm:t>
    </dgm:pt>
    <dgm:pt modelId="{30FF786F-E4A6-4E1E-8E27-870A659333F5}" type="pres">
      <dgm:prSet presAssocID="{7986C5D9-2D32-4102-907B-AD0FF59017A8}"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4000" b="-14000"/>
          </a:stretch>
        </a:blipFill>
      </dgm:spPr>
    </dgm:pt>
    <dgm:pt modelId="{60DEFD02-9E82-4031-9ED9-13AAC7123D66}" type="pres">
      <dgm:prSet presAssocID="{7986C5D9-2D32-4102-907B-AD0FF59017A8}" presName="text" presStyleLbl="node1" presStyleIdx="1" presStyleCnt="3">
        <dgm:presLayoutVars>
          <dgm:bulletEnabled val="1"/>
        </dgm:presLayoutVars>
      </dgm:prSet>
      <dgm:spPr/>
      <dgm:t>
        <a:bodyPr/>
        <a:lstStyle/>
        <a:p>
          <a:endParaRPr lang="es-ES"/>
        </a:p>
      </dgm:t>
    </dgm:pt>
    <dgm:pt modelId="{0B986069-5FA6-4C15-8FB1-8C6B2EFB4C4A}" type="pres">
      <dgm:prSet presAssocID="{229781BF-9C89-46B4-B1D6-E8D68B6DF6BE}" presName="spacer" presStyleCnt="0"/>
      <dgm:spPr/>
    </dgm:pt>
    <dgm:pt modelId="{EEBF4B40-1CB5-4690-97E4-AFE3812F1E80}" type="pres">
      <dgm:prSet presAssocID="{A0EBEE6F-2DDA-48B8-AF98-C62F46B6F303}" presName="comp" presStyleCnt="0"/>
      <dgm:spPr/>
    </dgm:pt>
    <dgm:pt modelId="{B92F806E-D8FB-46F2-B50C-4DC874450E94}" type="pres">
      <dgm:prSet presAssocID="{A0EBEE6F-2DDA-48B8-AF98-C62F46B6F303}" presName="box" presStyleLbl="node1" presStyleIdx="2" presStyleCnt="3"/>
      <dgm:spPr/>
      <dgm:t>
        <a:bodyPr/>
        <a:lstStyle/>
        <a:p>
          <a:endParaRPr lang="es-ES"/>
        </a:p>
      </dgm:t>
    </dgm:pt>
    <dgm:pt modelId="{6F7C2EA5-D614-420C-AD78-CBEC4DD89DB1}" type="pres">
      <dgm:prSet presAssocID="{A0EBEE6F-2DDA-48B8-AF98-C62F46B6F303}"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dgm:spPr>
    </dgm:pt>
    <dgm:pt modelId="{D7877EA8-8759-4EE3-A97D-D01EB63CE1ED}" type="pres">
      <dgm:prSet presAssocID="{A0EBEE6F-2DDA-48B8-AF98-C62F46B6F303}" presName="text" presStyleLbl="node1" presStyleIdx="2" presStyleCnt="3">
        <dgm:presLayoutVars>
          <dgm:bulletEnabled val="1"/>
        </dgm:presLayoutVars>
      </dgm:prSet>
      <dgm:spPr/>
      <dgm:t>
        <a:bodyPr/>
        <a:lstStyle/>
        <a:p>
          <a:endParaRPr lang="es-ES"/>
        </a:p>
      </dgm:t>
    </dgm:pt>
  </dgm:ptLst>
  <dgm:cxnLst>
    <dgm:cxn modelId="{B0E9C50C-6B49-4215-9A31-1328423C6AF4}" type="presOf" srcId="{A0EBEE6F-2DDA-48B8-AF98-C62F46B6F303}" destId="{D7877EA8-8759-4EE3-A97D-D01EB63CE1ED}" srcOrd="1" destOrd="0" presId="urn:microsoft.com/office/officeart/2005/8/layout/vList4"/>
    <dgm:cxn modelId="{5CFD6ACC-2E4F-49E3-95B9-1B70822A1DF3}" type="presOf" srcId="{7986C5D9-2D32-4102-907B-AD0FF59017A8}" destId="{8198ECCB-F6E1-4EBC-882D-0555110AC1FD}" srcOrd="0" destOrd="0" presId="urn:microsoft.com/office/officeart/2005/8/layout/vList4"/>
    <dgm:cxn modelId="{39D943D1-5760-42B3-BBF6-541AF4796473}" type="presOf" srcId="{74C4A4A7-56E2-489F-B6F1-6785CC227F1A}" destId="{25DDFA07-0E15-4011-A922-0306CB7DE4F0}" srcOrd="0" destOrd="0" presId="urn:microsoft.com/office/officeart/2005/8/layout/vList4"/>
    <dgm:cxn modelId="{8C84E855-E340-4B1D-9244-35CEECCECB59}" type="presOf" srcId="{A0EBEE6F-2DDA-48B8-AF98-C62F46B6F303}" destId="{B92F806E-D8FB-46F2-B50C-4DC874450E94}" srcOrd="0" destOrd="0" presId="urn:microsoft.com/office/officeart/2005/8/layout/vList4"/>
    <dgm:cxn modelId="{EB215639-AC85-4185-A6DE-2987A8843F3F}" srcId="{BFBB2BE8-4B67-4167-8155-A8B64B206047}" destId="{74C4A4A7-56E2-489F-B6F1-6785CC227F1A}" srcOrd="0" destOrd="0" parTransId="{5E5B7B41-0D98-4EB0-97D2-8CC3DAFEE0A5}" sibTransId="{3419466B-7B7F-4FD7-AD7F-D1E69C7886BE}"/>
    <dgm:cxn modelId="{612AB866-D8C8-4C79-95BA-C3559B9F8F25}" type="presOf" srcId="{BFBB2BE8-4B67-4167-8155-A8B64B206047}" destId="{344B1116-FDCF-4CD3-AC61-A849E8DC7147}" srcOrd="0" destOrd="0" presId="urn:microsoft.com/office/officeart/2005/8/layout/vList4"/>
    <dgm:cxn modelId="{758CAE1A-B206-433A-A753-AAE5B78547A9}" type="presOf" srcId="{7986C5D9-2D32-4102-907B-AD0FF59017A8}" destId="{60DEFD02-9E82-4031-9ED9-13AAC7123D66}" srcOrd="1" destOrd="0" presId="urn:microsoft.com/office/officeart/2005/8/layout/vList4"/>
    <dgm:cxn modelId="{3D91B180-4525-4FC7-97C7-9A2691337370}" type="presOf" srcId="{74C4A4A7-56E2-489F-B6F1-6785CC227F1A}" destId="{7B580F0F-1DC8-4247-B731-821B911C51D5}" srcOrd="1" destOrd="0" presId="urn:microsoft.com/office/officeart/2005/8/layout/vList4"/>
    <dgm:cxn modelId="{5D004AF3-B711-44A2-8DF7-A7D48834CDCB}" srcId="{BFBB2BE8-4B67-4167-8155-A8B64B206047}" destId="{7986C5D9-2D32-4102-907B-AD0FF59017A8}" srcOrd="1" destOrd="0" parTransId="{690ACB59-95D2-4A8D-8E57-71B8E79D4A8E}" sibTransId="{229781BF-9C89-46B4-B1D6-E8D68B6DF6BE}"/>
    <dgm:cxn modelId="{DEE41C0E-444E-47C8-B4EA-2927A29591A1}" srcId="{BFBB2BE8-4B67-4167-8155-A8B64B206047}" destId="{A0EBEE6F-2DDA-48B8-AF98-C62F46B6F303}" srcOrd="2" destOrd="0" parTransId="{68069AD5-BC9E-4991-9127-BB9FD3EDB5A7}" sibTransId="{0950446A-F657-480E-B096-C58CE6075B53}"/>
    <dgm:cxn modelId="{7E155BC8-B7C9-46C0-9FD2-2BA8E3E005D6}" type="presParOf" srcId="{344B1116-FDCF-4CD3-AC61-A849E8DC7147}" destId="{5F2728B5-00DE-44B0-8F3B-DDFE1E5DD0E3}" srcOrd="0" destOrd="0" presId="urn:microsoft.com/office/officeart/2005/8/layout/vList4"/>
    <dgm:cxn modelId="{59AE4E82-8D83-4E3E-B821-64B28BAD7151}" type="presParOf" srcId="{5F2728B5-00DE-44B0-8F3B-DDFE1E5DD0E3}" destId="{25DDFA07-0E15-4011-A922-0306CB7DE4F0}" srcOrd="0" destOrd="0" presId="urn:microsoft.com/office/officeart/2005/8/layout/vList4"/>
    <dgm:cxn modelId="{AFDF5D77-A990-4B4B-8203-51F56AB52FC7}" type="presParOf" srcId="{5F2728B5-00DE-44B0-8F3B-DDFE1E5DD0E3}" destId="{D42A9B36-52C8-4124-80CD-CCB60D81FAE8}" srcOrd="1" destOrd="0" presId="urn:microsoft.com/office/officeart/2005/8/layout/vList4"/>
    <dgm:cxn modelId="{9BD707BB-07A4-4340-A147-429BF0859CFA}" type="presParOf" srcId="{5F2728B5-00DE-44B0-8F3B-DDFE1E5DD0E3}" destId="{7B580F0F-1DC8-4247-B731-821B911C51D5}" srcOrd="2" destOrd="0" presId="urn:microsoft.com/office/officeart/2005/8/layout/vList4"/>
    <dgm:cxn modelId="{499B088E-39CC-4062-AEAA-EA7E2AB4ED30}" type="presParOf" srcId="{344B1116-FDCF-4CD3-AC61-A849E8DC7147}" destId="{949F5FB9-8716-4965-8C06-AAF853795D6B}" srcOrd="1" destOrd="0" presId="urn:microsoft.com/office/officeart/2005/8/layout/vList4"/>
    <dgm:cxn modelId="{61254B36-284F-4AE8-99A3-1FA420D8709C}" type="presParOf" srcId="{344B1116-FDCF-4CD3-AC61-A849E8DC7147}" destId="{FB67CE75-CC9F-4CFD-8EAF-96AD1FB72161}" srcOrd="2" destOrd="0" presId="urn:microsoft.com/office/officeart/2005/8/layout/vList4"/>
    <dgm:cxn modelId="{5C44266A-8DAC-415C-AE7C-6E25C8DB3EC3}" type="presParOf" srcId="{FB67CE75-CC9F-4CFD-8EAF-96AD1FB72161}" destId="{8198ECCB-F6E1-4EBC-882D-0555110AC1FD}" srcOrd="0" destOrd="0" presId="urn:microsoft.com/office/officeart/2005/8/layout/vList4"/>
    <dgm:cxn modelId="{15890AF7-5225-4307-B908-661D30842B7B}" type="presParOf" srcId="{FB67CE75-CC9F-4CFD-8EAF-96AD1FB72161}" destId="{30FF786F-E4A6-4E1E-8E27-870A659333F5}" srcOrd="1" destOrd="0" presId="urn:microsoft.com/office/officeart/2005/8/layout/vList4"/>
    <dgm:cxn modelId="{A30AFC82-B6AC-4954-AA47-0AF83A3D20D8}" type="presParOf" srcId="{FB67CE75-CC9F-4CFD-8EAF-96AD1FB72161}" destId="{60DEFD02-9E82-4031-9ED9-13AAC7123D66}" srcOrd="2" destOrd="0" presId="urn:microsoft.com/office/officeart/2005/8/layout/vList4"/>
    <dgm:cxn modelId="{2300572E-671F-4744-9E8C-F2FA955942F1}" type="presParOf" srcId="{344B1116-FDCF-4CD3-AC61-A849E8DC7147}" destId="{0B986069-5FA6-4C15-8FB1-8C6B2EFB4C4A}" srcOrd="3" destOrd="0" presId="urn:microsoft.com/office/officeart/2005/8/layout/vList4"/>
    <dgm:cxn modelId="{2746A4A1-1F9E-42F7-A156-7CB6EEADF9F6}" type="presParOf" srcId="{344B1116-FDCF-4CD3-AC61-A849E8DC7147}" destId="{EEBF4B40-1CB5-4690-97E4-AFE3812F1E80}" srcOrd="4" destOrd="0" presId="urn:microsoft.com/office/officeart/2005/8/layout/vList4"/>
    <dgm:cxn modelId="{8EC4965F-4802-436A-B439-386C1C7FEBF7}" type="presParOf" srcId="{EEBF4B40-1CB5-4690-97E4-AFE3812F1E80}" destId="{B92F806E-D8FB-46F2-B50C-4DC874450E94}" srcOrd="0" destOrd="0" presId="urn:microsoft.com/office/officeart/2005/8/layout/vList4"/>
    <dgm:cxn modelId="{F83F6DEC-E96F-4640-B27C-848123164EBD}" type="presParOf" srcId="{EEBF4B40-1CB5-4690-97E4-AFE3812F1E80}" destId="{6F7C2EA5-D614-420C-AD78-CBEC4DD89DB1}" srcOrd="1" destOrd="0" presId="urn:microsoft.com/office/officeart/2005/8/layout/vList4"/>
    <dgm:cxn modelId="{122B11C1-0450-4CDE-B862-8150A2814F0A}" type="presParOf" srcId="{EEBF4B40-1CB5-4690-97E4-AFE3812F1E80}" destId="{D7877EA8-8759-4EE3-A97D-D01EB63CE1E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81851" cy="534332"/>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l" defTabSz="874456">
              <a:defRPr sz="1100" b="0" i="0">
                <a:latin typeface="Verdana" pitchFamily="34" charset="0"/>
              </a:defRPr>
            </a:lvl1pPr>
          </a:lstStyle>
          <a:p>
            <a:pPr>
              <a:defRPr/>
            </a:pPr>
            <a:endParaRPr lang="es-ES_tradnl"/>
          </a:p>
        </p:txBody>
      </p:sp>
      <p:sp>
        <p:nvSpPr>
          <p:cNvPr id="54275" name="Rectangle 3"/>
          <p:cNvSpPr>
            <a:spLocks noGrp="1" noChangeArrowheads="1"/>
          </p:cNvSpPr>
          <p:nvPr>
            <p:ph type="dt" sz="quarter" idx="1"/>
          </p:nvPr>
        </p:nvSpPr>
        <p:spPr bwMode="auto">
          <a:xfrm>
            <a:off x="3823692" y="0"/>
            <a:ext cx="2983424" cy="534332"/>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r" defTabSz="874456">
              <a:defRPr sz="1100" b="0" i="0">
                <a:latin typeface="Verdana" pitchFamily="34" charset="0"/>
              </a:defRPr>
            </a:lvl1pPr>
          </a:lstStyle>
          <a:p>
            <a:pPr>
              <a:defRPr/>
            </a:pPr>
            <a:endParaRPr lang="es-ES_tradnl"/>
          </a:p>
        </p:txBody>
      </p:sp>
      <p:sp>
        <p:nvSpPr>
          <p:cNvPr id="54276" name="Rectangle 4"/>
          <p:cNvSpPr>
            <a:spLocks noGrp="1" noChangeArrowheads="1"/>
          </p:cNvSpPr>
          <p:nvPr>
            <p:ph type="ftr" sz="quarter" idx="2"/>
          </p:nvPr>
        </p:nvSpPr>
        <p:spPr bwMode="auto">
          <a:xfrm>
            <a:off x="0" y="9397341"/>
            <a:ext cx="2981851" cy="534332"/>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l" defTabSz="874456">
              <a:defRPr sz="1100" b="0" i="0">
                <a:latin typeface="Verdana" pitchFamily="34" charset="0"/>
              </a:defRPr>
            </a:lvl1pPr>
          </a:lstStyle>
          <a:p>
            <a:pPr>
              <a:defRPr/>
            </a:pPr>
            <a:endParaRPr lang="es-ES_tradnl"/>
          </a:p>
        </p:txBody>
      </p:sp>
      <p:sp>
        <p:nvSpPr>
          <p:cNvPr id="54277" name="Rectangle 5"/>
          <p:cNvSpPr>
            <a:spLocks noGrp="1" noChangeArrowheads="1"/>
          </p:cNvSpPr>
          <p:nvPr>
            <p:ph type="sldNum" sz="quarter" idx="3"/>
          </p:nvPr>
        </p:nvSpPr>
        <p:spPr bwMode="auto">
          <a:xfrm>
            <a:off x="3823692" y="9397341"/>
            <a:ext cx="2983424" cy="534332"/>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r" defTabSz="874456">
              <a:defRPr sz="1100" b="0" i="0">
                <a:latin typeface="Verdana" pitchFamily="34" charset="0"/>
              </a:defRPr>
            </a:lvl1pPr>
          </a:lstStyle>
          <a:p>
            <a:pPr>
              <a:defRPr/>
            </a:pPr>
            <a:fld id="{0D90F2BD-C490-4348-8CA3-582F2EA28127}" type="slidenum">
              <a:rPr lang="es-ES_tradnl"/>
              <a:pPr>
                <a:defRPr/>
              </a:pPr>
              <a:t>‹Nº›</a:t>
            </a:fld>
            <a:endParaRPr lang="es-ES_tradnl"/>
          </a:p>
        </p:txBody>
      </p:sp>
    </p:spTree>
    <p:extLst>
      <p:ext uri="{BB962C8B-B14F-4D97-AF65-F5344CB8AC3E}">
        <p14:creationId xmlns:p14="http://schemas.microsoft.com/office/powerpoint/2010/main" val="1143876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7233" cy="498135"/>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l" defTabSz="874456">
              <a:defRPr sz="1100" b="0" i="0">
                <a:latin typeface="Verdana" pitchFamily="34" charset="0"/>
              </a:defRPr>
            </a:lvl1pPr>
          </a:lstStyle>
          <a:p>
            <a:pPr>
              <a:defRPr/>
            </a:pPr>
            <a:endParaRPr lang="es-ES_tradnl"/>
          </a:p>
        </p:txBody>
      </p:sp>
      <p:sp>
        <p:nvSpPr>
          <p:cNvPr id="52227" name="Rectangle 3"/>
          <p:cNvSpPr>
            <a:spLocks noGrp="1" noChangeArrowheads="1"/>
          </p:cNvSpPr>
          <p:nvPr>
            <p:ph type="dt" idx="1"/>
          </p:nvPr>
        </p:nvSpPr>
        <p:spPr bwMode="auto">
          <a:xfrm>
            <a:off x="3850443" y="0"/>
            <a:ext cx="2947232" cy="498135"/>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r" defTabSz="874456">
              <a:defRPr sz="1100" b="0" i="0">
                <a:latin typeface="Verdana" pitchFamily="34" charset="0"/>
              </a:defRPr>
            </a:lvl1pPr>
          </a:lstStyle>
          <a:p>
            <a:pPr>
              <a:defRPr/>
            </a:pPr>
            <a:endParaRPr lang="es-ES_tradnl"/>
          </a:p>
        </p:txBody>
      </p:sp>
      <p:sp>
        <p:nvSpPr>
          <p:cNvPr id="52228" name="Rectangle 4"/>
          <p:cNvSpPr>
            <a:spLocks noGrp="1" noRot="1" noChangeAspect="1" noChangeArrowheads="1" noTextEdit="1"/>
          </p:cNvSpPr>
          <p:nvPr>
            <p:ph type="sldImg" idx="2"/>
          </p:nvPr>
        </p:nvSpPr>
        <p:spPr bwMode="auto">
          <a:xfrm>
            <a:off x="919163" y="746125"/>
            <a:ext cx="4959350" cy="3719513"/>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906357" y="4714184"/>
            <a:ext cx="4984962" cy="4467701"/>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52230" name="Rectangle 6"/>
          <p:cNvSpPr>
            <a:spLocks noGrp="1" noChangeArrowheads="1"/>
          </p:cNvSpPr>
          <p:nvPr>
            <p:ph type="ftr" sz="quarter" idx="4"/>
          </p:nvPr>
        </p:nvSpPr>
        <p:spPr bwMode="auto">
          <a:xfrm>
            <a:off x="0" y="9430091"/>
            <a:ext cx="2947233" cy="498134"/>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l" defTabSz="874456">
              <a:defRPr sz="1100" b="0" i="0">
                <a:latin typeface="Verdana" pitchFamily="34" charset="0"/>
              </a:defRPr>
            </a:lvl1pPr>
          </a:lstStyle>
          <a:p>
            <a:pPr>
              <a:defRPr/>
            </a:pPr>
            <a:endParaRPr lang="es-ES_tradnl"/>
          </a:p>
        </p:txBody>
      </p:sp>
      <p:sp>
        <p:nvSpPr>
          <p:cNvPr id="52231" name="Rectangle 7"/>
          <p:cNvSpPr>
            <a:spLocks noGrp="1" noChangeArrowheads="1"/>
          </p:cNvSpPr>
          <p:nvPr>
            <p:ph type="sldNum" sz="quarter" idx="5"/>
          </p:nvPr>
        </p:nvSpPr>
        <p:spPr bwMode="auto">
          <a:xfrm>
            <a:off x="3850443" y="9430091"/>
            <a:ext cx="2947232" cy="498134"/>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r" defTabSz="874456">
              <a:defRPr sz="1100" b="0" i="0">
                <a:latin typeface="Verdana" pitchFamily="34" charset="0"/>
              </a:defRPr>
            </a:lvl1pPr>
          </a:lstStyle>
          <a:p>
            <a:pPr>
              <a:defRPr/>
            </a:pPr>
            <a:fld id="{05FBBBDB-20CE-41B8-8281-9DD6F6088CF0}" type="slidenum">
              <a:rPr lang="es-ES_tradnl"/>
              <a:pPr>
                <a:defRPr/>
              </a:pPr>
              <a:t>‹Nº›</a:t>
            </a:fld>
            <a:endParaRPr lang="es-ES_tradnl"/>
          </a:p>
        </p:txBody>
      </p:sp>
    </p:spTree>
    <p:extLst>
      <p:ext uri="{BB962C8B-B14F-4D97-AF65-F5344CB8AC3E}">
        <p14:creationId xmlns:p14="http://schemas.microsoft.com/office/powerpoint/2010/main" val="16392590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685800" y="990600"/>
            <a:ext cx="7772400" cy="1371600"/>
          </a:xfrm>
        </p:spPr>
        <p:txBody>
          <a:bodyPr/>
          <a:lstStyle>
            <a:lvl1pPr>
              <a:defRPr sz="2700"/>
            </a:lvl1pPr>
          </a:lstStyle>
          <a:p>
            <a:r>
              <a:rPr lang="es-ES" smtClean="0"/>
              <a:t>Haga clic para modificar el estilo de título del patrón</a:t>
            </a:r>
            <a:endParaRPr lang="es-PE"/>
          </a:p>
        </p:txBody>
      </p:sp>
      <p:sp>
        <p:nvSpPr>
          <p:cNvPr id="2560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1900"/>
            </a:lvl1pPr>
          </a:lstStyle>
          <a:p>
            <a:r>
              <a:rPr lang="es-ES" smtClean="0"/>
              <a:t>Haga clic para modificar el estilo de subtítulo del patrón</a:t>
            </a:r>
            <a:endParaRPr lang="es-PE"/>
          </a:p>
        </p:txBody>
      </p:sp>
      <p:sp>
        <p:nvSpPr>
          <p:cNvPr id="25604" name="Rectangle 4"/>
          <p:cNvSpPr>
            <a:spLocks noGrp="1" noChangeArrowheads="1"/>
          </p:cNvSpPr>
          <p:nvPr>
            <p:ph type="dt" sz="half" idx="2"/>
          </p:nvPr>
        </p:nvSpPr>
        <p:spPr>
          <a:xfrm>
            <a:off x="685800" y="6248400"/>
            <a:ext cx="1905000" cy="457200"/>
          </a:xfrm>
        </p:spPr>
        <p:txBody>
          <a:bodyPr/>
          <a:lstStyle>
            <a:lvl1pPr>
              <a:defRPr/>
            </a:lvl1pPr>
          </a:lstStyle>
          <a:p>
            <a:pPr>
              <a:defRPr/>
            </a:pPr>
            <a:endParaRPr lang="es-PE"/>
          </a:p>
        </p:txBody>
      </p:sp>
      <p:sp>
        <p:nvSpPr>
          <p:cNvPr id="25605" name="Rectangle 5"/>
          <p:cNvSpPr>
            <a:spLocks noGrp="1" noChangeArrowheads="1"/>
          </p:cNvSpPr>
          <p:nvPr>
            <p:ph type="ftr" sz="quarter" idx="3"/>
          </p:nvPr>
        </p:nvSpPr>
        <p:spPr>
          <a:xfrm>
            <a:off x="3124200" y="6248400"/>
            <a:ext cx="2895600" cy="457200"/>
          </a:xfrm>
        </p:spPr>
        <p:txBody>
          <a:bodyPr/>
          <a:lstStyle>
            <a:lvl1pPr>
              <a:defRPr/>
            </a:lvl1pPr>
          </a:lstStyle>
          <a:p>
            <a:pPr>
              <a:defRPr/>
            </a:pPr>
            <a:endParaRPr lang="es-PE"/>
          </a:p>
        </p:txBody>
      </p:sp>
      <p:sp>
        <p:nvSpPr>
          <p:cNvPr id="25607"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PE" sz="2400" i="0">
              <a:latin typeface="Times New Roman" pitchFamily="18" charset="0"/>
            </a:endParaRPr>
          </a:p>
        </p:txBody>
      </p:sp>
    </p:spTree>
    <p:extLst>
      <p:ext uri="{BB962C8B-B14F-4D97-AF65-F5344CB8AC3E}">
        <p14:creationId xmlns:p14="http://schemas.microsoft.com/office/powerpoint/2010/main" val="1292449608"/>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PE"/>
          </a:p>
        </p:txBody>
      </p:sp>
      <p:sp>
        <p:nvSpPr>
          <p:cNvPr id="5" name="4 Marcador de pie de página"/>
          <p:cNvSpPr>
            <a:spLocks noGrp="1"/>
          </p:cNvSpPr>
          <p:nvPr>
            <p:ph type="ftr" sz="quarter" idx="11"/>
          </p:nvPr>
        </p:nvSpPr>
        <p:spPr/>
        <p:txBody>
          <a:bodyPr/>
          <a:lstStyle>
            <a:lvl1pPr>
              <a:defRPr/>
            </a:lvl1pPr>
          </a:lstStyle>
          <a:p>
            <a:pPr>
              <a:defRPr/>
            </a:pPr>
            <a:endParaRPr lang="es-PE"/>
          </a:p>
        </p:txBody>
      </p:sp>
      <p:sp>
        <p:nvSpPr>
          <p:cNvPr id="6" name="5 Marcador de número de diapositiva"/>
          <p:cNvSpPr>
            <a:spLocks noGrp="1"/>
          </p:cNvSpPr>
          <p:nvPr>
            <p:ph type="sldNum" sz="quarter" idx="12"/>
          </p:nvPr>
        </p:nvSpPr>
        <p:spPr/>
        <p:txBody>
          <a:bodyPr/>
          <a:lstStyle>
            <a:lvl1pPr>
              <a:defRPr/>
            </a:lvl1pPr>
          </a:lstStyle>
          <a:p>
            <a:pPr>
              <a:defRPr/>
            </a:pPr>
            <a:fld id="{652CFA45-3A65-490A-91F2-C50FF8097625}" type="slidenum">
              <a:rPr lang="es-PE" smtClean="0"/>
              <a:pPr>
                <a:defRPr/>
              </a:pPr>
              <a:t>‹Nº›</a:t>
            </a:fld>
            <a:endParaRPr lang="es-PE"/>
          </a:p>
        </p:txBody>
      </p:sp>
    </p:spTree>
    <p:extLst>
      <p:ext uri="{BB962C8B-B14F-4D97-AF65-F5344CB8AC3E}">
        <p14:creationId xmlns:p14="http://schemas.microsoft.com/office/powerpoint/2010/main" val="549521474"/>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3839" y="304800"/>
            <a:ext cx="2001837"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66739" y="304800"/>
            <a:ext cx="58547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PE"/>
          </a:p>
        </p:txBody>
      </p:sp>
      <p:sp>
        <p:nvSpPr>
          <p:cNvPr id="5" name="4 Marcador de pie de página"/>
          <p:cNvSpPr>
            <a:spLocks noGrp="1"/>
          </p:cNvSpPr>
          <p:nvPr>
            <p:ph type="ftr" sz="quarter" idx="11"/>
          </p:nvPr>
        </p:nvSpPr>
        <p:spPr/>
        <p:txBody>
          <a:bodyPr/>
          <a:lstStyle>
            <a:lvl1pPr>
              <a:defRPr/>
            </a:lvl1pPr>
          </a:lstStyle>
          <a:p>
            <a:pPr>
              <a:defRPr/>
            </a:pPr>
            <a:endParaRPr lang="es-PE"/>
          </a:p>
        </p:txBody>
      </p:sp>
      <p:sp>
        <p:nvSpPr>
          <p:cNvPr id="6" name="5 Marcador de número de diapositiva"/>
          <p:cNvSpPr>
            <a:spLocks noGrp="1"/>
          </p:cNvSpPr>
          <p:nvPr>
            <p:ph type="sldNum" sz="quarter" idx="12"/>
          </p:nvPr>
        </p:nvSpPr>
        <p:spPr/>
        <p:txBody>
          <a:bodyPr/>
          <a:lstStyle>
            <a:lvl1pPr>
              <a:defRPr/>
            </a:lvl1pPr>
          </a:lstStyle>
          <a:p>
            <a:pPr>
              <a:defRPr/>
            </a:pPr>
            <a:fld id="{77D43C10-D00E-4274-A044-B794A8643730}" type="slidenum">
              <a:rPr lang="es-PE" smtClean="0"/>
              <a:pPr>
                <a:defRPr/>
              </a:pPr>
              <a:t>‹Nº›</a:t>
            </a:fld>
            <a:endParaRPr lang="es-PE"/>
          </a:p>
        </p:txBody>
      </p:sp>
    </p:spTree>
    <p:extLst>
      <p:ext uri="{BB962C8B-B14F-4D97-AF65-F5344CB8AC3E}">
        <p14:creationId xmlns:p14="http://schemas.microsoft.com/office/powerpoint/2010/main" val="854555836"/>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74675" y="304800"/>
            <a:ext cx="8001000" cy="9144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566738" y="1524000"/>
            <a:ext cx="39243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524000"/>
            <a:ext cx="39243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09600" y="6245225"/>
            <a:ext cx="1981200" cy="476250"/>
          </a:xfrm>
        </p:spPr>
        <p:txBody>
          <a:bodyPr/>
          <a:lstStyle>
            <a:lvl1pPr>
              <a:defRPr/>
            </a:lvl1pPr>
          </a:lstStyle>
          <a:p>
            <a:pPr>
              <a:defRPr/>
            </a:pPr>
            <a:endParaRPr lang="es-PE"/>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PE"/>
          </a:p>
        </p:txBody>
      </p:sp>
      <p:sp>
        <p:nvSpPr>
          <p:cNvPr id="7" name="6 Marcador de número de diapositiva"/>
          <p:cNvSpPr>
            <a:spLocks noGrp="1"/>
          </p:cNvSpPr>
          <p:nvPr>
            <p:ph type="sldNum" sz="quarter" idx="12"/>
          </p:nvPr>
        </p:nvSpPr>
        <p:spPr>
          <a:xfrm>
            <a:off x="6553200" y="6245225"/>
            <a:ext cx="1981200" cy="476250"/>
          </a:xfrm>
        </p:spPr>
        <p:txBody>
          <a:bodyPr/>
          <a:lstStyle>
            <a:lvl1pPr>
              <a:defRPr/>
            </a:lvl1pPr>
          </a:lstStyle>
          <a:p>
            <a:pPr>
              <a:defRPr/>
            </a:pPr>
            <a:fld id="{404237B9-3547-4D0A-9343-1FC3DF55D65D}" type="slidenum">
              <a:rPr lang="es-PE" smtClean="0"/>
              <a:pPr>
                <a:defRPr/>
              </a:pPr>
              <a:t>‹Nº›</a:t>
            </a:fld>
            <a:endParaRPr lang="es-PE"/>
          </a:p>
        </p:txBody>
      </p:sp>
    </p:spTree>
    <p:extLst>
      <p:ext uri="{BB962C8B-B14F-4D97-AF65-F5344CB8AC3E}">
        <p14:creationId xmlns:p14="http://schemas.microsoft.com/office/powerpoint/2010/main" val="979678385"/>
      </p:ext>
    </p:extLst>
  </p:cSld>
  <p:clrMapOvr>
    <a:masterClrMapping/>
  </p:clrMapOvr>
  <p:transition spd="med">
    <p:zoom/>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66739" y="304800"/>
            <a:ext cx="8008937"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609600" y="6245225"/>
            <a:ext cx="1981200" cy="476250"/>
          </a:xfrm>
        </p:spPr>
        <p:txBody>
          <a:bodyPr/>
          <a:lstStyle>
            <a:lvl1pPr>
              <a:defRPr/>
            </a:lvl1pPr>
          </a:lstStyle>
          <a:p>
            <a:pPr>
              <a:defRPr/>
            </a:pPr>
            <a:endParaRPr lang="es-PE"/>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PE"/>
          </a:p>
        </p:txBody>
      </p:sp>
      <p:sp>
        <p:nvSpPr>
          <p:cNvPr id="5" name="4 Marcador de número de diapositiva"/>
          <p:cNvSpPr>
            <a:spLocks noGrp="1"/>
          </p:cNvSpPr>
          <p:nvPr>
            <p:ph type="sldNum" sz="quarter" idx="12"/>
          </p:nvPr>
        </p:nvSpPr>
        <p:spPr>
          <a:xfrm>
            <a:off x="6553200" y="6245225"/>
            <a:ext cx="1981200" cy="476250"/>
          </a:xfrm>
        </p:spPr>
        <p:txBody>
          <a:bodyPr/>
          <a:lstStyle>
            <a:lvl1pPr>
              <a:defRPr/>
            </a:lvl1pPr>
          </a:lstStyle>
          <a:p>
            <a:pPr>
              <a:defRPr/>
            </a:pPr>
            <a:fld id="{AD5F930B-2B17-4D81-BEF5-93C6BE6DA226}" type="slidenum">
              <a:rPr lang="es-PE" smtClean="0"/>
              <a:pPr>
                <a:defRPr/>
              </a:pPr>
              <a:t>‹Nº›</a:t>
            </a:fld>
            <a:endParaRPr lang="es-PE"/>
          </a:p>
        </p:txBody>
      </p:sp>
    </p:spTree>
    <p:extLst>
      <p:ext uri="{BB962C8B-B14F-4D97-AF65-F5344CB8AC3E}">
        <p14:creationId xmlns:p14="http://schemas.microsoft.com/office/powerpoint/2010/main" val="1413323998"/>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PE"/>
          </a:p>
        </p:txBody>
      </p:sp>
      <p:sp>
        <p:nvSpPr>
          <p:cNvPr id="5" name="4 Marcador de pie de página"/>
          <p:cNvSpPr>
            <a:spLocks noGrp="1"/>
          </p:cNvSpPr>
          <p:nvPr>
            <p:ph type="ftr" sz="quarter" idx="11"/>
          </p:nvPr>
        </p:nvSpPr>
        <p:spPr/>
        <p:txBody>
          <a:bodyPr/>
          <a:lstStyle>
            <a:lvl1pPr>
              <a:defRPr/>
            </a:lvl1pPr>
          </a:lstStyle>
          <a:p>
            <a:pPr>
              <a:defRPr/>
            </a:pPr>
            <a:endParaRPr lang="es-PE"/>
          </a:p>
        </p:txBody>
      </p:sp>
      <p:sp>
        <p:nvSpPr>
          <p:cNvPr id="6" name="5 Marcador de número de diapositiva"/>
          <p:cNvSpPr>
            <a:spLocks noGrp="1"/>
          </p:cNvSpPr>
          <p:nvPr>
            <p:ph type="sldNum" sz="quarter" idx="12"/>
          </p:nvPr>
        </p:nvSpPr>
        <p:spPr/>
        <p:txBody>
          <a:bodyPr/>
          <a:lstStyle>
            <a:lvl1pPr>
              <a:defRPr/>
            </a:lvl1pPr>
          </a:lstStyle>
          <a:p>
            <a:pPr>
              <a:defRPr/>
            </a:pPr>
            <a:fld id="{514E7D37-BC9D-4738-8EDB-C78E1B93D3EA}" type="slidenum">
              <a:rPr lang="es-PE" smtClean="0"/>
              <a:pPr>
                <a:defRPr/>
              </a:pPr>
              <a:t>‹Nº›</a:t>
            </a:fld>
            <a:endParaRPr lang="es-PE"/>
          </a:p>
        </p:txBody>
      </p:sp>
    </p:spTree>
    <p:extLst>
      <p:ext uri="{BB962C8B-B14F-4D97-AF65-F5344CB8AC3E}">
        <p14:creationId xmlns:p14="http://schemas.microsoft.com/office/powerpoint/2010/main" val="4055594265"/>
      </p:ext>
    </p:extLst>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5" name="4 Marcador de pie de página"/>
          <p:cNvSpPr>
            <a:spLocks noGrp="1"/>
          </p:cNvSpPr>
          <p:nvPr>
            <p:ph type="ftr" sz="quarter" idx="11"/>
          </p:nvPr>
        </p:nvSpPr>
        <p:spPr>
          <a:xfrm>
            <a:off x="4420344" y="6552729"/>
            <a:ext cx="4184104" cy="332657"/>
          </a:xfrm>
        </p:spPr>
        <p:txBody>
          <a:bodyPr/>
          <a:lstStyle>
            <a:lvl1pPr algn="r">
              <a:defRPr sz="1400" b="1" i="1">
                <a:solidFill>
                  <a:schemeClr val="accent6">
                    <a:lumMod val="75000"/>
                  </a:schemeClr>
                </a:solidFill>
                <a:effectLst>
                  <a:outerShdw blurRad="38100" dist="38100" dir="2700000" algn="tl">
                    <a:srgbClr val="000000">
                      <a:alpha val="43137"/>
                    </a:srgbClr>
                  </a:outerShdw>
                </a:effectLst>
                <a:latin typeface="Aparajita" panose="020B0604020202020204" pitchFamily="34" charset="0"/>
                <a:cs typeface="Aparajita" panose="020B0604020202020204" pitchFamily="34" charset="0"/>
              </a:defRPr>
            </a:lvl1pPr>
          </a:lstStyle>
          <a:p>
            <a:pPr>
              <a:defRPr/>
            </a:pPr>
            <a:endParaRPr lang="es-PE"/>
          </a:p>
        </p:txBody>
      </p:sp>
    </p:spTree>
    <p:extLst>
      <p:ext uri="{BB962C8B-B14F-4D97-AF65-F5344CB8AC3E}">
        <p14:creationId xmlns:p14="http://schemas.microsoft.com/office/powerpoint/2010/main" val="3679859299"/>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66738"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pPr>
              <a:defRPr/>
            </a:pPr>
            <a:endParaRPr lang="es-PE"/>
          </a:p>
        </p:txBody>
      </p:sp>
      <p:sp>
        <p:nvSpPr>
          <p:cNvPr id="6" name="5 Marcador de pie de página"/>
          <p:cNvSpPr>
            <a:spLocks noGrp="1"/>
          </p:cNvSpPr>
          <p:nvPr>
            <p:ph type="ftr" sz="quarter" idx="11"/>
          </p:nvPr>
        </p:nvSpPr>
        <p:spPr/>
        <p:txBody>
          <a:bodyPr/>
          <a:lstStyle>
            <a:lvl1pPr>
              <a:defRPr/>
            </a:lvl1pPr>
          </a:lstStyle>
          <a:p>
            <a:pPr>
              <a:defRPr/>
            </a:pPr>
            <a:endParaRPr lang="es-PE"/>
          </a:p>
        </p:txBody>
      </p:sp>
      <p:sp>
        <p:nvSpPr>
          <p:cNvPr id="7" name="6 Marcador de número de diapositiva"/>
          <p:cNvSpPr>
            <a:spLocks noGrp="1"/>
          </p:cNvSpPr>
          <p:nvPr>
            <p:ph type="sldNum" sz="quarter" idx="12"/>
          </p:nvPr>
        </p:nvSpPr>
        <p:spPr/>
        <p:txBody>
          <a:bodyPr/>
          <a:lstStyle>
            <a:lvl1pPr>
              <a:defRPr/>
            </a:lvl1pPr>
          </a:lstStyle>
          <a:p>
            <a:pPr>
              <a:defRPr/>
            </a:pPr>
            <a:fld id="{DB194DE7-95E1-4BC5-B3C1-EDA491D7A3C8}" type="slidenum">
              <a:rPr lang="es-PE" smtClean="0"/>
              <a:pPr>
                <a:defRPr/>
              </a:pPr>
              <a:t>‹Nº›</a:t>
            </a:fld>
            <a:endParaRPr lang="es-PE"/>
          </a:p>
        </p:txBody>
      </p:sp>
    </p:spTree>
    <p:extLst>
      <p:ext uri="{BB962C8B-B14F-4D97-AF65-F5344CB8AC3E}">
        <p14:creationId xmlns:p14="http://schemas.microsoft.com/office/powerpoint/2010/main" val="750628215"/>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pPr>
              <a:defRPr/>
            </a:pPr>
            <a:endParaRPr lang="es-PE"/>
          </a:p>
        </p:txBody>
      </p:sp>
      <p:sp>
        <p:nvSpPr>
          <p:cNvPr id="8" name="7 Marcador de pie de página"/>
          <p:cNvSpPr>
            <a:spLocks noGrp="1"/>
          </p:cNvSpPr>
          <p:nvPr>
            <p:ph type="ftr" sz="quarter" idx="11"/>
          </p:nvPr>
        </p:nvSpPr>
        <p:spPr/>
        <p:txBody>
          <a:bodyPr/>
          <a:lstStyle>
            <a:lvl1pPr>
              <a:defRPr/>
            </a:lvl1pPr>
          </a:lstStyle>
          <a:p>
            <a:pPr>
              <a:defRPr/>
            </a:pPr>
            <a:endParaRPr lang="es-PE"/>
          </a:p>
        </p:txBody>
      </p:sp>
      <p:sp>
        <p:nvSpPr>
          <p:cNvPr id="9" name="8 Marcador de número de diapositiva"/>
          <p:cNvSpPr>
            <a:spLocks noGrp="1"/>
          </p:cNvSpPr>
          <p:nvPr>
            <p:ph type="sldNum" sz="quarter" idx="12"/>
          </p:nvPr>
        </p:nvSpPr>
        <p:spPr/>
        <p:txBody>
          <a:bodyPr/>
          <a:lstStyle>
            <a:lvl1pPr>
              <a:defRPr/>
            </a:lvl1pPr>
          </a:lstStyle>
          <a:p>
            <a:pPr>
              <a:defRPr/>
            </a:pPr>
            <a:fld id="{FDF2D17B-FB3C-4B0E-8F7E-A191FDC4D5FD}" type="slidenum">
              <a:rPr lang="es-PE" smtClean="0"/>
              <a:pPr>
                <a:defRPr/>
              </a:pPr>
              <a:t>‹Nº›</a:t>
            </a:fld>
            <a:endParaRPr lang="es-PE"/>
          </a:p>
        </p:txBody>
      </p:sp>
    </p:spTree>
    <p:extLst>
      <p:ext uri="{BB962C8B-B14F-4D97-AF65-F5344CB8AC3E}">
        <p14:creationId xmlns:p14="http://schemas.microsoft.com/office/powerpoint/2010/main" val="974204420"/>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pPr>
              <a:defRPr/>
            </a:pPr>
            <a:endParaRPr lang="es-PE"/>
          </a:p>
        </p:txBody>
      </p:sp>
      <p:sp>
        <p:nvSpPr>
          <p:cNvPr id="4" name="3 Marcador de pie de página"/>
          <p:cNvSpPr>
            <a:spLocks noGrp="1"/>
          </p:cNvSpPr>
          <p:nvPr>
            <p:ph type="ftr" sz="quarter" idx="11"/>
          </p:nvPr>
        </p:nvSpPr>
        <p:spPr/>
        <p:txBody>
          <a:bodyPr/>
          <a:lstStyle>
            <a:lvl1pPr>
              <a:defRPr/>
            </a:lvl1pPr>
          </a:lstStyle>
          <a:p>
            <a:pPr>
              <a:defRPr/>
            </a:pPr>
            <a:endParaRPr lang="es-PE"/>
          </a:p>
        </p:txBody>
      </p:sp>
      <p:sp>
        <p:nvSpPr>
          <p:cNvPr id="5" name="4 Marcador de número de diapositiva"/>
          <p:cNvSpPr>
            <a:spLocks noGrp="1"/>
          </p:cNvSpPr>
          <p:nvPr>
            <p:ph type="sldNum" sz="quarter" idx="12"/>
          </p:nvPr>
        </p:nvSpPr>
        <p:spPr/>
        <p:txBody>
          <a:bodyPr/>
          <a:lstStyle>
            <a:lvl1pPr>
              <a:defRPr/>
            </a:lvl1pPr>
          </a:lstStyle>
          <a:p>
            <a:pPr>
              <a:defRPr/>
            </a:pPr>
            <a:fld id="{404237B9-3547-4D0A-9343-1FC3DF55D65D}" type="slidenum">
              <a:rPr lang="es-PE" smtClean="0"/>
              <a:pPr>
                <a:defRPr/>
              </a:pPr>
              <a:t>‹Nº›</a:t>
            </a:fld>
            <a:endParaRPr lang="es-PE"/>
          </a:p>
        </p:txBody>
      </p:sp>
    </p:spTree>
    <p:extLst>
      <p:ext uri="{BB962C8B-B14F-4D97-AF65-F5344CB8AC3E}">
        <p14:creationId xmlns:p14="http://schemas.microsoft.com/office/powerpoint/2010/main" val="2120060220"/>
      </p:ext>
    </p:extLst>
  </p:cSld>
  <p:clrMapOvr>
    <a:masterClrMapping/>
  </p:clrMapOvr>
  <p:transition spd="med">
    <p:zoom/>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endParaRPr lang="es-PE"/>
          </a:p>
        </p:txBody>
      </p:sp>
      <p:sp>
        <p:nvSpPr>
          <p:cNvPr id="3" name="2 Marcador de pie de página"/>
          <p:cNvSpPr>
            <a:spLocks noGrp="1"/>
          </p:cNvSpPr>
          <p:nvPr>
            <p:ph type="ftr" sz="quarter" idx="11"/>
          </p:nvPr>
        </p:nvSpPr>
        <p:spPr/>
        <p:txBody>
          <a:bodyPr/>
          <a:lstStyle>
            <a:lvl1pPr>
              <a:defRPr/>
            </a:lvl1pPr>
          </a:lstStyle>
          <a:p>
            <a:pPr>
              <a:defRPr/>
            </a:pPr>
            <a:endParaRPr lang="es-PE"/>
          </a:p>
        </p:txBody>
      </p:sp>
      <p:sp>
        <p:nvSpPr>
          <p:cNvPr id="4" name="3 Marcador de número de diapositiva"/>
          <p:cNvSpPr>
            <a:spLocks noGrp="1"/>
          </p:cNvSpPr>
          <p:nvPr>
            <p:ph type="sldNum" sz="quarter" idx="12"/>
          </p:nvPr>
        </p:nvSpPr>
        <p:spPr/>
        <p:txBody>
          <a:bodyPr/>
          <a:lstStyle>
            <a:lvl1pPr>
              <a:defRPr/>
            </a:lvl1pPr>
          </a:lstStyle>
          <a:p>
            <a:pPr>
              <a:defRPr/>
            </a:pPr>
            <a:fld id="{4E82B427-D8BC-44C5-B739-0E9AC7D95528}" type="slidenum">
              <a:rPr lang="es-PE" smtClean="0"/>
              <a:pPr>
                <a:defRPr/>
              </a:pPr>
              <a:t>‹Nº›</a:t>
            </a:fld>
            <a:endParaRPr lang="es-PE"/>
          </a:p>
        </p:txBody>
      </p:sp>
    </p:spTree>
    <p:extLst>
      <p:ext uri="{BB962C8B-B14F-4D97-AF65-F5344CB8AC3E}">
        <p14:creationId xmlns:p14="http://schemas.microsoft.com/office/powerpoint/2010/main" val="128617335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PE"/>
          </a:p>
        </p:txBody>
      </p:sp>
      <p:sp>
        <p:nvSpPr>
          <p:cNvPr id="6" name="5 Marcador de pie de página"/>
          <p:cNvSpPr>
            <a:spLocks noGrp="1"/>
          </p:cNvSpPr>
          <p:nvPr>
            <p:ph type="ftr" sz="quarter" idx="11"/>
          </p:nvPr>
        </p:nvSpPr>
        <p:spPr/>
        <p:txBody>
          <a:bodyPr/>
          <a:lstStyle>
            <a:lvl1pPr>
              <a:defRPr/>
            </a:lvl1pPr>
          </a:lstStyle>
          <a:p>
            <a:pPr>
              <a:defRPr/>
            </a:pPr>
            <a:endParaRPr lang="es-PE"/>
          </a:p>
        </p:txBody>
      </p:sp>
      <p:sp>
        <p:nvSpPr>
          <p:cNvPr id="7" name="6 Marcador de número de diapositiva"/>
          <p:cNvSpPr>
            <a:spLocks noGrp="1"/>
          </p:cNvSpPr>
          <p:nvPr>
            <p:ph type="sldNum" sz="quarter" idx="12"/>
          </p:nvPr>
        </p:nvSpPr>
        <p:spPr/>
        <p:txBody>
          <a:bodyPr/>
          <a:lstStyle>
            <a:lvl1pPr>
              <a:defRPr/>
            </a:lvl1pPr>
          </a:lstStyle>
          <a:p>
            <a:pPr>
              <a:defRPr/>
            </a:pPr>
            <a:fld id="{A42D6858-355E-4AF3-94E6-05947EA53CD0}" type="slidenum">
              <a:rPr lang="es-PE" smtClean="0"/>
              <a:pPr>
                <a:defRPr/>
              </a:pPr>
              <a:t>‹Nº›</a:t>
            </a:fld>
            <a:endParaRPr lang="es-PE"/>
          </a:p>
        </p:txBody>
      </p:sp>
    </p:spTree>
    <p:extLst>
      <p:ext uri="{BB962C8B-B14F-4D97-AF65-F5344CB8AC3E}">
        <p14:creationId xmlns:p14="http://schemas.microsoft.com/office/powerpoint/2010/main" val="1119916021"/>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PE"/>
          </a:p>
        </p:txBody>
      </p:sp>
      <p:sp>
        <p:nvSpPr>
          <p:cNvPr id="6" name="5 Marcador de pie de página"/>
          <p:cNvSpPr>
            <a:spLocks noGrp="1"/>
          </p:cNvSpPr>
          <p:nvPr>
            <p:ph type="ftr" sz="quarter" idx="11"/>
          </p:nvPr>
        </p:nvSpPr>
        <p:spPr/>
        <p:txBody>
          <a:bodyPr/>
          <a:lstStyle>
            <a:lvl1pPr>
              <a:defRPr/>
            </a:lvl1pPr>
          </a:lstStyle>
          <a:p>
            <a:pPr>
              <a:defRPr/>
            </a:pPr>
            <a:endParaRPr lang="es-PE"/>
          </a:p>
        </p:txBody>
      </p:sp>
      <p:sp>
        <p:nvSpPr>
          <p:cNvPr id="7" name="6 Marcador de número de diapositiva"/>
          <p:cNvSpPr>
            <a:spLocks noGrp="1"/>
          </p:cNvSpPr>
          <p:nvPr>
            <p:ph type="sldNum" sz="quarter" idx="12"/>
          </p:nvPr>
        </p:nvSpPr>
        <p:spPr/>
        <p:txBody>
          <a:bodyPr/>
          <a:lstStyle>
            <a:lvl1pPr>
              <a:defRPr/>
            </a:lvl1pPr>
          </a:lstStyle>
          <a:p>
            <a:pPr>
              <a:defRPr/>
            </a:pPr>
            <a:fld id="{82CE3E54-D61E-4640-88D7-D5055D84BBCD}" type="slidenum">
              <a:rPr lang="es-PE" smtClean="0"/>
              <a:pPr>
                <a:defRPr/>
              </a:pPr>
              <a:t>‹Nº›</a:t>
            </a:fld>
            <a:endParaRPr lang="es-PE"/>
          </a:p>
        </p:txBody>
      </p:sp>
    </p:spTree>
    <p:extLst>
      <p:ext uri="{BB962C8B-B14F-4D97-AF65-F5344CB8AC3E}">
        <p14:creationId xmlns:p14="http://schemas.microsoft.com/office/powerpoint/2010/main" val="2150008938"/>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574675" y="304800"/>
            <a:ext cx="80010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PE" smtClean="0"/>
              <a:t>Haga clic para cambiar el estilo de título	</a:t>
            </a:r>
          </a:p>
        </p:txBody>
      </p:sp>
      <p:sp>
        <p:nvSpPr>
          <p:cNvPr id="24579" name="Rectangle 3"/>
          <p:cNvSpPr>
            <a:spLocks noGrp="1" noChangeArrowheads="1"/>
          </p:cNvSpPr>
          <p:nvPr>
            <p:ph type="body" idx="1"/>
          </p:nvPr>
        </p:nvSpPr>
        <p:spPr bwMode="auto">
          <a:xfrm>
            <a:off x="566738" y="1524000"/>
            <a:ext cx="80010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PE" smtClean="0"/>
              <a:t>Haga clic para modificar el estilo de texto del patrón</a:t>
            </a:r>
          </a:p>
          <a:p>
            <a:pPr lvl="1"/>
            <a:r>
              <a:rPr lang="es-PE" smtClean="0"/>
              <a:t>Segundo nivel</a:t>
            </a:r>
          </a:p>
          <a:p>
            <a:pPr lvl="2"/>
            <a:r>
              <a:rPr lang="es-PE" smtClean="0"/>
              <a:t>Tercer nivel</a:t>
            </a:r>
          </a:p>
          <a:p>
            <a:pPr lvl="3"/>
            <a:r>
              <a:rPr lang="es-PE" smtClean="0"/>
              <a:t>Cuarto nivel</a:t>
            </a:r>
          </a:p>
        </p:txBody>
      </p:sp>
      <p:sp>
        <p:nvSpPr>
          <p:cNvPr id="24580" name="AutoShape 4"/>
          <p:cNvSpPr>
            <a:spLocks noChangeArrowheads="1"/>
          </p:cNvSpPr>
          <p:nvPr/>
        </p:nvSpPr>
        <p:spPr bwMode="auto">
          <a:xfrm>
            <a:off x="609601" y="1295400"/>
            <a:ext cx="7958138"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PE" sz="2400" i="0">
              <a:latin typeface="Times New Roman" pitchFamily="18" charset="0"/>
            </a:endParaRPr>
          </a:p>
        </p:txBody>
      </p:sp>
      <p:sp>
        <p:nvSpPr>
          <p:cNvPr id="24581" name="Line 5"/>
          <p:cNvSpPr>
            <a:spLocks noChangeShapeType="1"/>
          </p:cNvSpPr>
          <p:nvPr/>
        </p:nvSpPr>
        <p:spPr bwMode="auto">
          <a:xfrm flipV="1">
            <a:off x="611188" y="6597650"/>
            <a:ext cx="7924800" cy="0"/>
          </a:xfrm>
          <a:prstGeom prst="line">
            <a:avLst/>
          </a:prstGeom>
          <a:noFill/>
          <a:ln w="3175">
            <a:solidFill>
              <a:schemeClr val="accent2"/>
            </a:solidFill>
            <a:round/>
            <a:headEnd/>
            <a:tailEnd/>
          </a:ln>
          <a:effectLst/>
        </p:spPr>
        <p:txBody>
          <a:bodyPr/>
          <a:lstStyle/>
          <a:p>
            <a:endParaRPr lang="es-ES" sz="2400"/>
          </a:p>
        </p:txBody>
      </p:sp>
      <p:sp>
        <p:nvSpPr>
          <p:cNvPr id="2458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vl1pPr>
          </a:lstStyle>
          <a:p>
            <a:pPr>
              <a:defRPr/>
            </a:pPr>
            <a:endParaRPr lang="es-PE"/>
          </a:p>
        </p:txBody>
      </p:sp>
      <p:sp>
        <p:nvSpPr>
          <p:cNvPr id="2458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0"/>
            </a:lvl1pPr>
          </a:lstStyle>
          <a:p>
            <a:pPr>
              <a:defRPr/>
            </a:pPr>
            <a:endParaRPr lang="es-PE"/>
          </a:p>
        </p:txBody>
      </p:sp>
      <p:sp>
        <p:nvSpPr>
          <p:cNvPr id="2458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vl1pPr>
          </a:lstStyle>
          <a:p>
            <a:pPr>
              <a:defRPr/>
            </a:pPr>
            <a:fld id="{404237B9-3547-4D0A-9343-1FC3DF55D65D}" type="slidenum">
              <a:rPr lang="es-PE" smtClean="0"/>
              <a:pPr>
                <a:defRPr/>
              </a:pPr>
              <a:t>‹Nº›</a:t>
            </a:fld>
            <a:endParaRPr lang="es-PE"/>
          </a:p>
        </p:txBody>
      </p:sp>
    </p:spTree>
    <p:extLst>
      <p:ext uri="{BB962C8B-B14F-4D97-AF65-F5344CB8AC3E}">
        <p14:creationId xmlns:p14="http://schemas.microsoft.com/office/powerpoint/2010/main" val="2357946690"/>
      </p:ext>
    </p:extLst>
  </p:cSld>
  <p:clrMap bg1="lt1" tx1="dk1" bg2="lt2" tx2="dk2" accent1="accent1" accent2="accent2" accent3="accent3" accent4="accent4" accent5="accent5" accent6="accent6" hlink="hlink" folHlink="folHlink"/>
  <p:sldLayoutIdLst>
    <p:sldLayoutId id="2147485491" r:id="rId1"/>
    <p:sldLayoutId id="2147485492" r:id="rId2"/>
    <p:sldLayoutId id="2147485493" r:id="rId3"/>
    <p:sldLayoutId id="2147485494" r:id="rId4"/>
    <p:sldLayoutId id="2147485495" r:id="rId5"/>
    <p:sldLayoutId id="2147485496" r:id="rId6"/>
    <p:sldLayoutId id="2147485497" r:id="rId7"/>
    <p:sldLayoutId id="2147485498" r:id="rId8"/>
    <p:sldLayoutId id="2147485499" r:id="rId9"/>
    <p:sldLayoutId id="2147485500" r:id="rId10"/>
    <p:sldLayoutId id="2147485501" r:id="rId11"/>
    <p:sldLayoutId id="2147485502" r:id="rId12"/>
    <p:sldLayoutId id="2147485503" r:id="rId13"/>
  </p:sldLayoutIdLst>
  <p:transition spd="med">
    <p:zoom/>
  </p:transition>
  <p:timing>
    <p:tnLst>
      <p:par>
        <p:cTn id="1" dur="indefinite" restart="never" nodeType="tmRoot"/>
      </p:par>
    </p:tnLst>
  </p:timing>
  <p:hf hdr="0" ftr="0" dt="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defRPr>
      </a:lvl2pPr>
      <a:lvl3pPr algn="l" rtl="0" eaLnBrk="1" fontAlgn="base" hangingPunct="1">
        <a:spcBef>
          <a:spcPct val="0"/>
        </a:spcBef>
        <a:spcAft>
          <a:spcPct val="0"/>
        </a:spcAft>
        <a:defRPr sz="2400" b="1">
          <a:solidFill>
            <a:schemeClr val="tx2"/>
          </a:solidFill>
          <a:latin typeface="Arial" charset="0"/>
        </a:defRPr>
      </a:lvl3pPr>
      <a:lvl4pPr algn="l" rtl="0" eaLnBrk="1" fontAlgn="base" hangingPunct="1">
        <a:spcBef>
          <a:spcPct val="0"/>
        </a:spcBef>
        <a:spcAft>
          <a:spcPct val="0"/>
        </a:spcAft>
        <a:defRPr sz="2400" b="1">
          <a:solidFill>
            <a:schemeClr val="tx2"/>
          </a:solidFill>
          <a:latin typeface="Arial" charset="0"/>
        </a:defRPr>
      </a:lvl4pPr>
      <a:lvl5pPr algn="l" rtl="0" eaLnBrk="1" fontAlgn="base" hangingPunct="1">
        <a:spcBef>
          <a:spcPct val="0"/>
        </a:spcBef>
        <a:spcAft>
          <a:spcPct val="0"/>
        </a:spcAft>
        <a:defRPr sz="2400" b="1">
          <a:solidFill>
            <a:schemeClr val="tx2"/>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469900" indent="-469900" algn="just" rtl="0" eaLnBrk="1" fontAlgn="base" hangingPunct="1">
        <a:spcBef>
          <a:spcPct val="0"/>
        </a:spcBef>
        <a:spcAft>
          <a:spcPct val="30000"/>
        </a:spcAft>
        <a:buClr>
          <a:schemeClr val="accent2"/>
        </a:buClr>
        <a:buFont typeface="Wingdings" pitchFamily="2" charset="2"/>
        <a:buChar char="n"/>
        <a:defRPr sz="2000">
          <a:solidFill>
            <a:schemeClr val="tx1"/>
          </a:solidFill>
          <a:latin typeface="+mn-lt"/>
          <a:ea typeface="+mn-ea"/>
          <a:cs typeface="+mn-cs"/>
        </a:defRPr>
      </a:lvl1pPr>
      <a:lvl2pPr marL="908050" indent="-436563" algn="just" rtl="0" eaLnBrk="1" fontAlgn="base" hangingPunct="1">
        <a:spcBef>
          <a:spcPct val="20000"/>
        </a:spcBef>
        <a:spcAft>
          <a:spcPct val="0"/>
        </a:spcAft>
        <a:buClr>
          <a:schemeClr val="accent2"/>
        </a:buClr>
        <a:buChar char="—"/>
        <a:defRPr>
          <a:solidFill>
            <a:schemeClr val="tx1"/>
          </a:solidFill>
          <a:latin typeface="+mn-lt"/>
        </a:defRPr>
      </a:lvl2pPr>
      <a:lvl3pPr marL="1304925" indent="-395288" algn="just" rtl="0" eaLnBrk="1" fontAlgn="base" hangingPunct="1">
        <a:spcBef>
          <a:spcPct val="20000"/>
        </a:spcBef>
        <a:spcAft>
          <a:spcPct val="0"/>
        </a:spcAft>
        <a:buClr>
          <a:schemeClr val="accent2"/>
        </a:buClr>
        <a:buFont typeface="Wingdings" pitchFamily="2" charset="2"/>
        <a:buChar char="o"/>
        <a:defRPr sz="1600">
          <a:solidFill>
            <a:schemeClr val="tx1"/>
          </a:solidFill>
          <a:latin typeface="+mn-lt"/>
        </a:defRPr>
      </a:lvl3pPr>
      <a:lvl4pPr marL="1693863" indent="-387350" algn="just" rtl="0" eaLnBrk="1" fontAlgn="base" hangingPunct="1">
        <a:spcBef>
          <a:spcPct val="20000"/>
        </a:spcBef>
        <a:spcAft>
          <a:spcPct val="0"/>
        </a:spcAft>
        <a:buClr>
          <a:schemeClr val="accent2"/>
        </a:buClr>
        <a:buFont typeface="Wingdings" pitchFamily="2" charset="2"/>
        <a:buChar char="n"/>
        <a:defRPr sz="1400">
          <a:solidFill>
            <a:schemeClr val="tx1"/>
          </a:solidFill>
          <a:latin typeface="+mn-lt"/>
        </a:defRPr>
      </a:lvl4pPr>
      <a:lvl5pPr marL="20939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Verdana" pitchFamily="34" charset="0"/>
        </a:defRPr>
      </a:lvl5pPr>
      <a:lvl6pPr marL="25511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Verdana" pitchFamily="34" charset="0"/>
        </a:defRPr>
      </a:lvl6pPr>
      <a:lvl7pPr marL="30083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Verdana" pitchFamily="34" charset="0"/>
        </a:defRPr>
      </a:lvl7pPr>
      <a:lvl8pPr marL="34655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Verdana" pitchFamily="34" charset="0"/>
        </a:defRPr>
      </a:lvl8pPr>
      <a:lvl9pPr marL="3922713" indent="-398463" algn="l" rtl="0" eaLnBrk="1" fontAlgn="base" hangingPunct="1">
        <a:spcBef>
          <a:spcPct val="25000"/>
        </a:spcBef>
        <a:spcAft>
          <a:spcPct val="0"/>
        </a:spcAft>
        <a:buClr>
          <a:schemeClr val="accent2"/>
        </a:buClr>
        <a:buFont typeface="Wingdings" pitchFamily="2" charset="2"/>
        <a:buChar char="§"/>
        <a:defRPr sz="2000">
          <a:solidFill>
            <a:schemeClr val="tx1"/>
          </a:solidFill>
          <a:latin typeface="Verdana"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ef.gob.pe/index.php?option=com_docman&amp;task=doc_download&amp;gid=5405&amp;Itemid=100602&amp;lang=es" TargetMode="External"/><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mef.gob.pe/index.php?option=com_docman&amp;task=doc_download&amp;gid=5539&amp;Itemid=100602&amp;lang=es" TargetMode="External"/><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mef.gob.pe/index.php?option=com_docman&amp;task=doc_download&amp;gid=5510&amp;Itemid=100602&amp;lang=es" TargetMode="External"/><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hyperlink" Target="http://www.mef.gob.pe/index.php?option=com_docman&amp;task=doc_download&amp;gid=2173&amp;Itemid=100602&amp;lang=es"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package" Target="../embeddings/Microsoft_Excel_Worksheet1.xlsx"/></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5"/>
          <p:cNvSpPr>
            <a:spLocks noChangeArrowheads="1"/>
          </p:cNvSpPr>
          <p:nvPr/>
        </p:nvSpPr>
        <p:spPr bwMode="auto">
          <a:xfrm>
            <a:off x="0" y="3138488"/>
            <a:ext cx="9144000" cy="0"/>
          </a:xfrm>
          <a:prstGeom prst="rect">
            <a:avLst/>
          </a:prstGeom>
          <a:noFill/>
          <a:ln w="9525">
            <a:noFill/>
            <a:miter lim="800000"/>
            <a:headEnd/>
            <a:tailEnd/>
          </a:ln>
        </p:spPr>
        <p:txBody>
          <a:bodyPr wrap="none" anchor="ctr">
            <a:spAutoFit/>
          </a:bodyPr>
          <a:lstStyle/>
          <a:p>
            <a:pPr algn="l"/>
            <a:endParaRPr lang="es-PE">
              <a:latin typeface="Verdana" pitchFamily="34" charset="0"/>
            </a:endParaRPr>
          </a:p>
        </p:txBody>
      </p:sp>
      <p:sp>
        <p:nvSpPr>
          <p:cNvPr id="28675" name="Rectangle 26"/>
          <p:cNvSpPr>
            <a:spLocks noChangeArrowheads="1"/>
          </p:cNvSpPr>
          <p:nvPr/>
        </p:nvSpPr>
        <p:spPr bwMode="auto">
          <a:xfrm>
            <a:off x="0" y="3719513"/>
            <a:ext cx="9144000" cy="0"/>
          </a:xfrm>
          <a:prstGeom prst="rect">
            <a:avLst/>
          </a:prstGeom>
          <a:noFill/>
          <a:ln w="9525">
            <a:noFill/>
            <a:miter lim="800000"/>
            <a:headEnd/>
            <a:tailEnd/>
          </a:ln>
        </p:spPr>
        <p:txBody>
          <a:bodyPr wrap="none" anchor="ctr">
            <a:spAutoFit/>
          </a:bodyPr>
          <a:lstStyle/>
          <a:p>
            <a:pPr algn="l"/>
            <a:endParaRPr lang="es-PE">
              <a:latin typeface="Verdana" pitchFamily="34" charset="0"/>
            </a:endParaRPr>
          </a:p>
        </p:txBody>
      </p:sp>
      <p:sp>
        <p:nvSpPr>
          <p:cNvPr id="28676" name="Rectangle 27"/>
          <p:cNvSpPr>
            <a:spLocks noChangeArrowheads="1"/>
          </p:cNvSpPr>
          <p:nvPr/>
        </p:nvSpPr>
        <p:spPr bwMode="auto">
          <a:xfrm>
            <a:off x="0" y="3138488"/>
            <a:ext cx="9144000" cy="0"/>
          </a:xfrm>
          <a:prstGeom prst="rect">
            <a:avLst/>
          </a:prstGeom>
          <a:noFill/>
          <a:ln w="9525">
            <a:noFill/>
            <a:miter lim="800000"/>
            <a:headEnd/>
            <a:tailEnd/>
          </a:ln>
        </p:spPr>
        <p:txBody>
          <a:bodyPr wrap="none" anchor="ctr">
            <a:spAutoFit/>
          </a:bodyPr>
          <a:lstStyle/>
          <a:p>
            <a:pPr algn="l"/>
            <a:endParaRPr lang="es-PE">
              <a:latin typeface="Verdana" pitchFamily="34" charset="0"/>
            </a:endParaRPr>
          </a:p>
        </p:txBody>
      </p:sp>
      <p:sp>
        <p:nvSpPr>
          <p:cNvPr id="28677" name="Rectangle 28"/>
          <p:cNvSpPr>
            <a:spLocks noChangeArrowheads="1"/>
          </p:cNvSpPr>
          <p:nvPr/>
        </p:nvSpPr>
        <p:spPr bwMode="auto">
          <a:xfrm>
            <a:off x="0" y="3719513"/>
            <a:ext cx="9144000" cy="0"/>
          </a:xfrm>
          <a:prstGeom prst="rect">
            <a:avLst/>
          </a:prstGeom>
          <a:noFill/>
          <a:ln w="9525">
            <a:noFill/>
            <a:miter lim="800000"/>
            <a:headEnd/>
            <a:tailEnd/>
          </a:ln>
        </p:spPr>
        <p:txBody>
          <a:bodyPr wrap="none" anchor="ctr">
            <a:spAutoFit/>
          </a:bodyPr>
          <a:lstStyle/>
          <a:p>
            <a:pPr algn="l"/>
            <a:endParaRPr lang="es-PE">
              <a:latin typeface="Verdana" pitchFamily="34" charset="0"/>
            </a:endParaRPr>
          </a:p>
        </p:txBody>
      </p:sp>
      <p:sp>
        <p:nvSpPr>
          <p:cNvPr id="28678" name="Rectangle 25"/>
          <p:cNvSpPr>
            <a:spLocks noChangeArrowheads="1"/>
          </p:cNvSpPr>
          <p:nvPr/>
        </p:nvSpPr>
        <p:spPr bwMode="auto">
          <a:xfrm>
            <a:off x="5092700" y="6000750"/>
            <a:ext cx="3622675" cy="714375"/>
          </a:xfrm>
          <a:prstGeom prst="rect">
            <a:avLst/>
          </a:prstGeom>
          <a:noFill/>
          <a:ln w="9525">
            <a:noFill/>
            <a:miter lim="800000"/>
            <a:headEnd/>
            <a:tailEnd/>
          </a:ln>
        </p:spPr>
        <p:txBody>
          <a:bodyPr/>
          <a:lstStyle/>
          <a:p>
            <a:pPr algn="r"/>
            <a:endParaRPr lang="es-ES" sz="1400" i="0">
              <a:latin typeface="Arial" charset="0"/>
              <a:cs typeface="Arial" charset="0"/>
            </a:endParaRPr>
          </a:p>
          <a:p>
            <a:pPr algn="r"/>
            <a:endParaRPr lang="es-ES" sz="1400" i="0">
              <a:latin typeface="Arial" charset="0"/>
              <a:cs typeface="Arial" charset="0"/>
            </a:endParaRPr>
          </a:p>
        </p:txBody>
      </p:sp>
      <p:pic>
        <p:nvPicPr>
          <p:cNvPr id="28679" name="12 Imagen" descr="FONDO_MOD_2-01.tif"/>
          <p:cNvPicPr>
            <a:picLocks noChangeAspect="1"/>
          </p:cNvPicPr>
          <p:nvPr/>
        </p:nvPicPr>
        <p:blipFill>
          <a:blip r:embed="rId2"/>
          <a:srcRect/>
          <a:stretch>
            <a:fillRect/>
          </a:stretch>
        </p:blipFill>
        <p:spPr bwMode="auto">
          <a:xfrm>
            <a:off x="0" y="0"/>
            <a:ext cx="9144000" cy="6858000"/>
          </a:xfrm>
          <a:prstGeom prst="rect">
            <a:avLst/>
          </a:prstGeom>
          <a:solidFill>
            <a:schemeClr val="accent1"/>
          </a:solidFill>
          <a:ln w="9525">
            <a:noFill/>
            <a:miter lim="800000"/>
            <a:headEnd/>
            <a:tailEnd/>
          </a:ln>
        </p:spPr>
      </p:pic>
      <p:sp>
        <p:nvSpPr>
          <p:cNvPr id="28680" name="Rectangle 25"/>
          <p:cNvSpPr>
            <a:spLocks noChangeArrowheads="1"/>
          </p:cNvSpPr>
          <p:nvPr/>
        </p:nvSpPr>
        <p:spPr bwMode="auto">
          <a:xfrm>
            <a:off x="0" y="3138488"/>
            <a:ext cx="9144000" cy="0"/>
          </a:xfrm>
          <a:prstGeom prst="rect">
            <a:avLst/>
          </a:prstGeom>
          <a:noFill/>
          <a:ln w="9525">
            <a:noFill/>
            <a:miter lim="800000"/>
            <a:headEnd/>
            <a:tailEnd/>
          </a:ln>
        </p:spPr>
        <p:txBody>
          <a:bodyPr wrap="none" anchor="ctr">
            <a:spAutoFit/>
          </a:bodyPr>
          <a:lstStyle/>
          <a:p>
            <a:endParaRPr lang="es-PE">
              <a:latin typeface="Verdana" pitchFamily="34" charset="0"/>
            </a:endParaRPr>
          </a:p>
        </p:txBody>
      </p:sp>
      <p:sp>
        <p:nvSpPr>
          <p:cNvPr id="28681" name="Rectangle 26"/>
          <p:cNvSpPr>
            <a:spLocks noChangeArrowheads="1"/>
          </p:cNvSpPr>
          <p:nvPr/>
        </p:nvSpPr>
        <p:spPr bwMode="auto">
          <a:xfrm>
            <a:off x="0" y="3719513"/>
            <a:ext cx="9144000" cy="0"/>
          </a:xfrm>
          <a:prstGeom prst="rect">
            <a:avLst/>
          </a:prstGeom>
          <a:noFill/>
          <a:ln w="9525">
            <a:noFill/>
            <a:miter lim="800000"/>
            <a:headEnd/>
            <a:tailEnd/>
          </a:ln>
        </p:spPr>
        <p:txBody>
          <a:bodyPr wrap="none" anchor="ctr">
            <a:spAutoFit/>
          </a:bodyPr>
          <a:lstStyle/>
          <a:p>
            <a:endParaRPr lang="es-PE">
              <a:latin typeface="Verdana" pitchFamily="34" charset="0"/>
            </a:endParaRPr>
          </a:p>
        </p:txBody>
      </p:sp>
      <p:sp>
        <p:nvSpPr>
          <p:cNvPr id="28682" name="Rectangle 27"/>
          <p:cNvSpPr>
            <a:spLocks noChangeArrowheads="1"/>
          </p:cNvSpPr>
          <p:nvPr/>
        </p:nvSpPr>
        <p:spPr bwMode="auto">
          <a:xfrm>
            <a:off x="0" y="3138488"/>
            <a:ext cx="9144000" cy="0"/>
          </a:xfrm>
          <a:prstGeom prst="rect">
            <a:avLst/>
          </a:prstGeom>
          <a:noFill/>
          <a:ln w="9525">
            <a:noFill/>
            <a:miter lim="800000"/>
            <a:headEnd/>
            <a:tailEnd/>
          </a:ln>
        </p:spPr>
        <p:txBody>
          <a:bodyPr wrap="none" anchor="ctr">
            <a:spAutoFit/>
          </a:bodyPr>
          <a:lstStyle/>
          <a:p>
            <a:endParaRPr lang="es-PE">
              <a:latin typeface="Verdana" pitchFamily="34" charset="0"/>
            </a:endParaRPr>
          </a:p>
        </p:txBody>
      </p:sp>
      <p:sp>
        <p:nvSpPr>
          <p:cNvPr id="28683" name="Rectangle 28"/>
          <p:cNvSpPr>
            <a:spLocks noChangeArrowheads="1"/>
          </p:cNvSpPr>
          <p:nvPr/>
        </p:nvSpPr>
        <p:spPr bwMode="auto">
          <a:xfrm>
            <a:off x="0" y="3719513"/>
            <a:ext cx="9144000" cy="0"/>
          </a:xfrm>
          <a:prstGeom prst="rect">
            <a:avLst/>
          </a:prstGeom>
          <a:noFill/>
          <a:ln w="9525">
            <a:noFill/>
            <a:miter lim="800000"/>
            <a:headEnd/>
            <a:tailEnd/>
          </a:ln>
        </p:spPr>
        <p:txBody>
          <a:bodyPr wrap="none" anchor="ctr">
            <a:spAutoFit/>
          </a:bodyPr>
          <a:lstStyle/>
          <a:p>
            <a:endParaRPr lang="es-PE">
              <a:latin typeface="Verdana" pitchFamily="34" charset="0"/>
            </a:endParaRPr>
          </a:p>
        </p:txBody>
      </p:sp>
      <p:sp>
        <p:nvSpPr>
          <p:cNvPr id="28684" name="Rectangle 25"/>
          <p:cNvSpPr>
            <a:spLocks noChangeArrowheads="1"/>
          </p:cNvSpPr>
          <p:nvPr/>
        </p:nvSpPr>
        <p:spPr bwMode="auto">
          <a:xfrm>
            <a:off x="5214938" y="5857875"/>
            <a:ext cx="3622675" cy="714375"/>
          </a:xfrm>
          <a:prstGeom prst="rect">
            <a:avLst/>
          </a:prstGeom>
          <a:noFill/>
          <a:ln w="9525">
            <a:noFill/>
            <a:miter lim="800000"/>
            <a:headEnd/>
            <a:tailEnd/>
          </a:ln>
        </p:spPr>
        <p:txBody>
          <a:bodyPr/>
          <a:lstStyle/>
          <a:p>
            <a:pPr algn="r"/>
            <a:endParaRPr lang="es-ES" sz="1400" i="0">
              <a:latin typeface="Arial" charset="0"/>
              <a:cs typeface="Arial" charset="0"/>
            </a:endParaRPr>
          </a:p>
          <a:p>
            <a:pPr algn="r"/>
            <a:endParaRPr lang="es-ES" sz="1400" i="0">
              <a:latin typeface="Arial" charset="0"/>
              <a:cs typeface="Arial" charset="0"/>
            </a:endParaRPr>
          </a:p>
        </p:txBody>
      </p:sp>
      <p:sp>
        <p:nvSpPr>
          <p:cNvPr id="21" name="Text Box 67"/>
          <p:cNvSpPr txBox="1">
            <a:spLocks noChangeArrowheads="1"/>
          </p:cNvSpPr>
          <p:nvPr/>
        </p:nvSpPr>
        <p:spPr bwMode="auto">
          <a:xfrm>
            <a:off x="1619672" y="1549285"/>
            <a:ext cx="7334250" cy="2832100"/>
          </a:xfrm>
          <a:prstGeom prst="rect">
            <a:avLst/>
          </a:prstGeom>
          <a:noFill/>
          <a:ln w="9525" algn="ctr">
            <a:noFill/>
            <a:miter lim="800000"/>
            <a:headEnd/>
            <a:tailEnd/>
          </a:ln>
          <a:effectLst/>
        </p:spPr>
        <p:txBody>
          <a:bodyPr>
            <a:spAutoFit/>
          </a:bodyPr>
          <a:lstStyle/>
          <a:p>
            <a:pPr>
              <a:spcBef>
                <a:spcPct val="50000"/>
              </a:spcBef>
              <a:defRPr/>
            </a:pPr>
            <a:endParaRPr lang="es-ES" sz="3400" dirty="0">
              <a:solidFill>
                <a:schemeClr val="tx2">
                  <a:lumMod val="65000"/>
                  <a:lumOff val="35000"/>
                </a:schemeClr>
              </a:solidFill>
              <a:effectLst>
                <a:outerShdw blurRad="38100" dist="38100" dir="2700000" algn="tl">
                  <a:srgbClr val="000000">
                    <a:alpha val="43137"/>
                  </a:srgbClr>
                </a:outerShdw>
              </a:effectLst>
              <a:latin typeface="Calibri" pitchFamily="34" charset="0"/>
            </a:endParaRPr>
          </a:p>
          <a:p>
            <a:pPr>
              <a:spcBef>
                <a:spcPct val="50000"/>
              </a:spcBef>
              <a:defRPr/>
            </a:pPr>
            <a:r>
              <a:rPr lang="es-ES" sz="3400" dirty="0">
                <a:solidFill>
                  <a:schemeClr val="accent1">
                    <a:lumMod val="75000"/>
                  </a:schemeClr>
                </a:solidFill>
                <a:effectLst>
                  <a:outerShdw blurRad="38100" dist="38100" dir="2700000" algn="tl">
                    <a:srgbClr val="000000">
                      <a:alpha val="43137"/>
                    </a:srgbClr>
                  </a:outerShdw>
                </a:effectLst>
                <a:uFill>
                  <a:solidFill>
                    <a:schemeClr val="accent1">
                      <a:lumMod val="50000"/>
                    </a:schemeClr>
                  </a:solidFill>
                </a:uFill>
                <a:latin typeface="Calibri" pitchFamily="34" charset="0"/>
              </a:rPr>
              <a:t>SALDOS DE FONDOS PÚBLICOS - SAFOP </a:t>
            </a:r>
          </a:p>
          <a:p>
            <a:pPr>
              <a:spcBef>
                <a:spcPct val="50000"/>
              </a:spcBef>
              <a:defRPr/>
            </a:pPr>
            <a:r>
              <a:rPr lang="es-ES" sz="3400" dirty="0">
                <a:solidFill>
                  <a:schemeClr val="accent1">
                    <a:lumMod val="75000"/>
                  </a:schemeClr>
                </a:solidFill>
                <a:effectLst>
                  <a:outerShdw blurRad="38100" dist="38100" dir="2700000" algn="tl">
                    <a:srgbClr val="000000">
                      <a:alpha val="43137"/>
                    </a:srgbClr>
                  </a:outerShdw>
                </a:effectLst>
                <a:uFill>
                  <a:solidFill>
                    <a:schemeClr val="accent1">
                      <a:lumMod val="50000"/>
                    </a:schemeClr>
                  </a:solidFill>
                </a:uFill>
                <a:latin typeface="Calibri" pitchFamily="34" charset="0"/>
              </a:rPr>
              <a:t>EJERCICIO FISCAL  </a:t>
            </a:r>
            <a:r>
              <a:rPr lang="es-ES" sz="3400" dirty="0" smtClean="0">
                <a:solidFill>
                  <a:schemeClr val="accent1">
                    <a:lumMod val="75000"/>
                  </a:schemeClr>
                </a:solidFill>
                <a:effectLst>
                  <a:outerShdw blurRad="38100" dist="38100" dir="2700000" algn="tl">
                    <a:srgbClr val="000000">
                      <a:alpha val="43137"/>
                    </a:srgbClr>
                  </a:outerShdw>
                </a:effectLst>
                <a:uFill>
                  <a:solidFill>
                    <a:schemeClr val="accent1">
                      <a:lumMod val="50000"/>
                    </a:schemeClr>
                  </a:solidFill>
                </a:uFill>
                <a:latin typeface="Calibri" pitchFamily="34" charset="0"/>
              </a:rPr>
              <a:t>2015</a:t>
            </a:r>
            <a:endParaRPr lang="es-MX" sz="2800" u="sng" dirty="0">
              <a:solidFill>
                <a:schemeClr val="accent1">
                  <a:lumMod val="75000"/>
                </a:schemeClr>
              </a:solidFill>
              <a:effectLst>
                <a:outerShdw blurRad="38100" dist="38100" dir="2700000" algn="tl">
                  <a:srgbClr val="C0C0C0"/>
                </a:outerShdw>
              </a:effectLst>
              <a:uFill>
                <a:solidFill>
                  <a:schemeClr val="accent1">
                    <a:lumMod val="50000"/>
                  </a:schemeClr>
                </a:solidFill>
              </a:uFill>
              <a:latin typeface="Calibri" pitchFamily="34" charset="0"/>
            </a:endParaRPr>
          </a:p>
          <a:p>
            <a:pPr>
              <a:spcBef>
                <a:spcPct val="50000"/>
              </a:spcBef>
              <a:defRPr/>
            </a:pPr>
            <a:endParaRPr lang="es-MX" sz="2800" u="sng" dirty="0">
              <a:solidFill>
                <a:schemeClr val="tx2">
                  <a:lumMod val="65000"/>
                  <a:lumOff val="35000"/>
                </a:schemeClr>
              </a:solidFill>
              <a:effectLst>
                <a:outerShdw blurRad="38100" dist="38100" dir="2700000" algn="tl">
                  <a:srgbClr val="C0C0C0"/>
                </a:outerShdw>
              </a:effectLst>
              <a:latin typeface="Calibri" pitchFamily="34" charset="0"/>
            </a:endParaRPr>
          </a:p>
        </p:txBody>
      </p:sp>
      <p:sp>
        <p:nvSpPr>
          <p:cNvPr id="3" name="Rectángulo 2"/>
          <p:cNvSpPr/>
          <p:nvPr/>
        </p:nvSpPr>
        <p:spPr>
          <a:xfrm>
            <a:off x="3971280" y="5879870"/>
            <a:ext cx="5148064" cy="800219"/>
          </a:xfrm>
          <a:prstGeom prst="rect">
            <a:avLst/>
          </a:prstGeom>
        </p:spPr>
        <p:txBody>
          <a:bodyPr wrap="square">
            <a:spAutoFit/>
          </a:bodyPr>
          <a:lstStyle/>
          <a:p>
            <a:pPr lvl="0"/>
            <a:r>
              <a:rPr lang="es-ES" sz="2000" spc="51" dirty="0">
                <a:ln w="0"/>
                <a:solidFill>
                  <a:srgbClr val="A3B2C1">
                    <a:lumMod val="75000"/>
                  </a:srgbClr>
                </a:solidFill>
                <a:effectLst>
                  <a:innerShdw blurRad="63500" dist="50800" dir="13500000">
                    <a:srgbClr val="000000">
                      <a:alpha val="50000"/>
                    </a:srgbClr>
                  </a:innerShdw>
                </a:effectLst>
                <a:latin typeface="Arial"/>
              </a:rPr>
              <a:t>Econ.  MARÍA  CRISANTO MENDOZA</a:t>
            </a:r>
          </a:p>
          <a:p>
            <a:pPr lvl="0"/>
            <a:r>
              <a:rPr lang="es-ES" sz="1400" spc="51" dirty="0">
                <a:ln w="0"/>
                <a:solidFill>
                  <a:srgbClr val="A3B2C1">
                    <a:lumMod val="75000"/>
                  </a:srgbClr>
                </a:solidFill>
                <a:effectLst>
                  <a:innerShdw blurRad="63500" dist="50800" dir="13500000">
                    <a:srgbClr val="000000">
                      <a:alpha val="50000"/>
                    </a:srgbClr>
                  </a:innerShdw>
                </a:effectLst>
                <a:latin typeface="Arial"/>
              </a:rPr>
              <a:t>Dirección de análisis y Consolidación Contable</a:t>
            </a:r>
          </a:p>
          <a:p>
            <a:pPr lvl="0"/>
            <a:r>
              <a:rPr lang="es-ES" sz="1200" spc="51" dirty="0">
                <a:ln w="0"/>
                <a:solidFill>
                  <a:srgbClr val="A3B2C1">
                    <a:lumMod val="75000"/>
                  </a:srgbClr>
                </a:solidFill>
                <a:effectLst>
                  <a:innerShdw blurRad="63500" dist="50800" dir="13500000">
                    <a:srgbClr val="000000">
                      <a:alpha val="50000"/>
                    </a:srgbClr>
                  </a:innerShdw>
                </a:effectLst>
                <a:latin typeface="Arial"/>
              </a:rPr>
              <a:t>Dirección General de Contabilidad Pública</a:t>
            </a:r>
          </a:p>
        </p:txBody>
      </p:sp>
      <p:graphicFrame>
        <p:nvGraphicFramePr>
          <p:cNvPr id="27" name="Group 103"/>
          <p:cNvGraphicFramePr>
            <a:graphicFrameLocks noGrp="1"/>
          </p:cNvGraphicFramePr>
          <p:nvPr>
            <p:extLst>
              <p:ext uri="{D42A27DB-BD31-4B8C-83A1-F6EECF244321}">
                <p14:modId xmlns:p14="http://schemas.microsoft.com/office/powerpoint/2010/main" val="3608816533"/>
              </p:ext>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3 Marcador de número de diapositiva"/>
          <p:cNvSpPr>
            <a:spLocks noGrp="1"/>
          </p:cNvSpPr>
          <p:nvPr>
            <p:ph type="sldNum" sz="quarter" idx="12"/>
          </p:nvPr>
        </p:nvSpPr>
        <p:spPr>
          <a:noFill/>
        </p:spPr>
        <p:txBody>
          <a:bodyPr/>
          <a:lstStyle/>
          <a:p>
            <a:fld id="{1E3645A0-753A-4216-ABD1-AAF8C5A5ACFF}" type="slidenum">
              <a:rPr lang="es-PE" smtClean="0"/>
              <a:pPr/>
              <a:t>10</a:t>
            </a:fld>
            <a:endParaRPr lang="es-PE" smtClean="0"/>
          </a:p>
        </p:txBody>
      </p:sp>
      <p:pic>
        <p:nvPicPr>
          <p:cNvPr id="35843" name="12 Imagen" descr="FONDO_MOD_2-01.tif"/>
          <p:cNvPicPr>
            <a:picLocks noChangeAspect="1"/>
          </p:cNvPicPr>
          <p:nvPr/>
        </p:nvPicPr>
        <p:blipFill>
          <a:blip r:embed="rId2"/>
          <a:srcRect/>
          <a:stretch>
            <a:fillRect/>
          </a:stretch>
        </p:blipFill>
        <p:spPr bwMode="auto">
          <a:xfrm>
            <a:off x="3125" y="7938"/>
            <a:ext cx="9144000" cy="6850062"/>
          </a:xfrm>
          <a:prstGeom prst="rect">
            <a:avLst/>
          </a:prstGeom>
          <a:solidFill>
            <a:schemeClr val="accent1"/>
          </a:solidFill>
          <a:ln w="9525">
            <a:noFill/>
            <a:miter lim="800000"/>
            <a:headEnd/>
            <a:tailEnd/>
          </a:ln>
        </p:spPr>
      </p:pic>
      <p:sp>
        <p:nvSpPr>
          <p:cNvPr id="14" name="13 Rectángulo"/>
          <p:cNvSpPr/>
          <p:nvPr/>
        </p:nvSpPr>
        <p:spPr>
          <a:xfrm>
            <a:off x="1907704" y="3041749"/>
            <a:ext cx="6829973" cy="2308324"/>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1262063" indent="-550863" algn="l">
              <a:lnSpc>
                <a:spcPct val="150000"/>
              </a:lnSpc>
              <a:buFont typeface="+mj-lt"/>
              <a:buAutoNum type="arabicPeriod"/>
              <a:defRPr/>
            </a:pPr>
            <a:r>
              <a:rPr lang="es-ES" sz="3200" spc="50" dirty="0">
                <a:ln w="11430"/>
                <a:solidFill>
                  <a:schemeClr val="tx1">
                    <a:lumMod val="75000"/>
                    <a:lumOff val="25000"/>
                  </a:schemeClr>
                </a:solidFill>
                <a:effectLst>
                  <a:outerShdw blurRad="76200" dist="50800" dir="5400000" algn="tl" rotWithShape="0">
                    <a:srgbClr val="000000">
                      <a:alpha val="65000"/>
                    </a:srgbClr>
                  </a:outerShdw>
                </a:effectLst>
                <a:latin typeface="Calibri" pitchFamily="34" charset="0"/>
              </a:rPr>
              <a:t>GOBIERNO NACIONAL</a:t>
            </a:r>
          </a:p>
          <a:p>
            <a:pPr marL="1262063" indent="-550863" algn="l" defTabSz="246063">
              <a:lnSpc>
                <a:spcPct val="150000"/>
              </a:lnSpc>
              <a:buFont typeface="+mj-lt"/>
              <a:buAutoNum type="arabicPeriod" startAt="2"/>
              <a:defRPr/>
            </a:pPr>
            <a:r>
              <a:rPr lang="es-ES" sz="3200" spc="50" dirty="0">
                <a:ln w="11430"/>
                <a:solidFill>
                  <a:schemeClr val="tx1">
                    <a:lumMod val="75000"/>
                    <a:lumOff val="25000"/>
                  </a:schemeClr>
                </a:solidFill>
                <a:effectLst>
                  <a:outerShdw blurRad="76200" dist="50800" dir="5400000" algn="tl" rotWithShape="0">
                    <a:srgbClr val="000000">
                      <a:alpha val="65000"/>
                    </a:srgbClr>
                  </a:outerShdw>
                </a:effectLst>
                <a:latin typeface="Calibri" pitchFamily="34" charset="0"/>
              </a:rPr>
              <a:t>GOBIERNOS REGIONALES</a:t>
            </a:r>
          </a:p>
          <a:p>
            <a:pPr marL="1262063" indent="-550863" algn="l">
              <a:lnSpc>
                <a:spcPct val="150000"/>
              </a:lnSpc>
              <a:buFont typeface="+mj-lt"/>
              <a:buAutoNum type="arabicPeriod" startAt="3"/>
              <a:defRPr/>
            </a:pPr>
            <a:r>
              <a:rPr lang="es-ES" sz="3200" spc="50" dirty="0">
                <a:ln w="11430"/>
                <a:solidFill>
                  <a:schemeClr val="tx1">
                    <a:lumMod val="75000"/>
                    <a:lumOff val="25000"/>
                  </a:schemeClr>
                </a:solidFill>
                <a:effectLst>
                  <a:outerShdw blurRad="76200" dist="50800" dir="5400000" algn="tl" rotWithShape="0">
                    <a:srgbClr val="000000">
                      <a:alpha val="65000"/>
                    </a:srgbClr>
                  </a:outerShdw>
                </a:effectLst>
                <a:latin typeface="Calibri" pitchFamily="34" charset="0"/>
              </a:rPr>
              <a:t>GOBIERNOS LOCALES</a:t>
            </a:r>
          </a:p>
        </p:txBody>
      </p:sp>
      <p:sp>
        <p:nvSpPr>
          <p:cNvPr id="16" name="15 CuadroTexto"/>
          <p:cNvSpPr txBox="1"/>
          <p:nvPr/>
        </p:nvSpPr>
        <p:spPr>
          <a:xfrm>
            <a:off x="110266" y="1071563"/>
            <a:ext cx="8929718" cy="1631216"/>
          </a:xfrm>
          <a:prstGeom prst="rect">
            <a:avLst/>
          </a:prstGeom>
          <a:noFill/>
        </p:spPr>
        <p:txBody>
          <a:bodyPr>
            <a:spAutoFit/>
          </a:bodyPr>
          <a:lstStyle/>
          <a:p>
            <a:pPr>
              <a:lnSpc>
                <a:spcPct val="150000"/>
              </a:lnSpc>
              <a:defRPr/>
            </a:pPr>
            <a:r>
              <a:rPr lang="es-ES" sz="4000" spc="50" dirty="0">
                <a:ln w="11430"/>
                <a:solidFill>
                  <a:schemeClr val="accent1">
                    <a:lumMod val="50000"/>
                  </a:schemeClr>
                </a:solidFill>
                <a:effectLst>
                  <a:outerShdw blurRad="76200" dist="50800" dir="5400000" algn="tl" rotWithShape="0">
                    <a:srgbClr val="000000">
                      <a:alpha val="65000"/>
                    </a:srgbClr>
                  </a:outerShdw>
                </a:effectLst>
                <a:latin typeface="Calibri" pitchFamily="34" charset="0"/>
              </a:rPr>
              <a:t>FORMATOS SAFOP </a:t>
            </a:r>
          </a:p>
          <a:p>
            <a:pPr>
              <a:defRPr/>
            </a:pPr>
            <a:r>
              <a:rPr lang="es-ES" sz="4000" u="sng" spc="50" dirty="0" smtClean="0">
                <a:ln w="11430"/>
                <a:solidFill>
                  <a:schemeClr val="accent1">
                    <a:lumMod val="50000"/>
                  </a:schemeClr>
                </a:solidFill>
                <a:effectLst>
                  <a:outerShdw blurRad="76200" dist="50800" dir="5400000" algn="tl" rotWithShape="0">
                    <a:srgbClr val="000000">
                      <a:alpha val="65000"/>
                    </a:srgbClr>
                  </a:outerShdw>
                </a:effectLst>
                <a:latin typeface="Calibri" pitchFamily="34" charset="0"/>
              </a:rPr>
              <a:t>GOBIERNO </a:t>
            </a:r>
            <a:r>
              <a:rPr lang="es-ES" sz="4000" u="sng" spc="50" dirty="0">
                <a:ln w="11430"/>
                <a:solidFill>
                  <a:schemeClr val="accent1">
                    <a:lumMod val="50000"/>
                  </a:schemeClr>
                </a:solidFill>
                <a:effectLst>
                  <a:outerShdw blurRad="76200" dist="50800" dir="5400000" algn="tl" rotWithShape="0">
                    <a:srgbClr val="000000">
                      <a:alpha val="65000"/>
                    </a:srgbClr>
                  </a:outerShdw>
                </a:effectLst>
                <a:latin typeface="Calibri" pitchFamily="34" charset="0"/>
              </a:rPr>
              <a:t>GENERAL</a:t>
            </a:r>
            <a:endParaRPr lang="es-ES" sz="4000" u="sng" dirty="0">
              <a:solidFill>
                <a:schemeClr val="accent1">
                  <a:lumMod val="50000"/>
                </a:schemeClr>
              </a:solidFill>
            </a:endParaRPr>
          </a:p>
        </p:txBody>
      </p:sp>
      <p:graphicFrame>
        <p:nvGraphicFramePr>
          <p:cNvPr id="15" name="Group 103"/>
          <p:cNvGraphicFramePr>
            <a:graphicFrameLocks noGrp="1"/>
          </p:cNvGraphicFramePr>
          <p:nvPr>
            <p:extLst>
              <p:ext uri="{D42A27DB-BD31-4B8C-83A1-F6EECF244321}">
                <p14:modId xmlns:p14="http://schemas.microsoft.com/office/powerpoint/2010/main" val="605326940"/>
              </p:ext>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7" name="24 CuadroTexto"/>
          <p:cNvSpPr txBox="1"/>
          <p:nvPr/>
        </p:nvSpPr>
        <p:spPr>
          <a:xfrm>
            <a:off x="179512" y="116632"/>
            <a:ext cx="9036496"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FORMATOS  </a:t>
            </a:r>
            <a:r>
              <a:rPr lang="es-ES" b="0" dirty="0">
                <a:ln w="0"/>
                <a:solidFill>
                  <a:schemeClr val="tx1"/>
                </a:solidFill>
                <a:effectLst>
                  <a:outerShdw blurRad="38100" dist="19050" dir="2700000" algn="tl" rotWithShape="0">
                    <a:schemeClr val="dk1">
                      <a:alpha val="40000"/>
                    </a:schemeClr>
                  </a:outerShdw>
                </a:effectLst>
                <a:latin typeface="Calibri" pitchFamily="34" charset="0"/>
              </a:rPr>
              <a:t>DEL </a:t>
            </a: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 SAFOP</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graphicFrame>
        <p:nvGraphicFramePr>
          <p:cNvPr id="3" name="Diagrama 2"/>
          <p:cNvGraphicFramePr/>
          <p:nvPr>
            <p:extLst>
              <p:ext uri="{D42A27DB-BD31-4B8C-83A1-F6EECF244321}">
                <p14:modId xmlns:p14="http://schemas.microsoft.com/office/powerpoint/2010/main" val="3124537735"/>
              </p:ext>
            </p:extLst>
          </p:nvPr>
        </p:nvGraphicFramePr>
        <p:xfrm>
          <a:off x="539552" y="918865"/>
          <a:ext cx="8136904" cy="5520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extLst>
      <p:ext uri="{BB962C8B-B14F-4D97-AF65-F5344CB8AC3E}">
        <p14:creationId xmlns:p14="http://schemas.microsoft.com/office/powerpoint/2010/main" val="25233568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Marcador de número de diapositiva"/>
          <p:cNvSpPr>
            <a:spLocks noGrp="1"/>
          </p:cNvSpPr>
          <p:nvPr>
            <p:ph type="sldNum" sz="quarter" idx="12"/>
          </p:nvPr>
        </p:nvSpPr>
        <p:spPr>
          <a:noFill/>
        </p:spPr>
        <p:txBody>
          <a:bodyPr/>
          <a:lstStyle/>
          <a:p>
            <a:fld id="{7D32C6D5-5C1F-4C9F-91D9-6D5BE11EFB38}" type="slidenum">
              <a:rPr lang="es-PE" smtClean="0"/>
              <a:pPr/>
              <a:t>12</a:t>
            </a:fld>
            <a:endParaRPr lang="es-PE" smtClean="0"/>
          </a:p>
        </p:txBody>
      </p:sp>
      <p:pic>
        <p:nvPicPr>
          <p:cNvPr id="43011" name="12 Imagen" descr="FONDO_MOD_2-01.tif"/>
          <p:cNvPicPr>
            <a:picLocks noChangeAspect="1"/>
          </p:cNvPicPr>
          <p:nvPr/>
        </p:nvPicPr>
        <p:blipFill>
          <a:blip r:embed="rId2"/>
          <a:srcRect/>
          <a:stretch>
            <a:fillRect/>
          </a:stretch>
        </p:blipFill>
        <p:spPr bwMode="auto">
          <a:xfrm>
            <a:off x="0" y="0"/>
            <a:ext cx="9144000" cy="6858000"/>
          </a:xfrm>
          <a:prstGeom prst="rect">
            <a:avLst/>
          </a:prstGeom>
          <a:solidFill>
            <a:schemeClr val="accent1"/>
          </a:solidFill>
          <a:ln w="9525">
            <a:noFill/>
            <a:miter lim="800000"/>
            <a:headEnd/>
            <a:tailEnd/>
          </a:ln>
        </p:spPr>
      </p:pic>
      <p:sp>
        <p:nvSpPr>
          <p:cNvPr id="14" name="13 Rectángulo"/>
          <p:cNvSpPr/>
          <p:nvPr/>
        </p:nvSpPr>
        <p:spPr>
          <a:xfrm>
            <a:off x="1763688" y="2184161"/>
            <a:ext cx="7187288" cy="1938992"/>
          </a:xfrm>
          <a:prstGeom prst="rect">
            <a:avLst/>
          </a:prstGeom>
        </p:spPr>
        <p:txBody>
          <a:bodyPr wrap="none">
            <a:spAutoFit/>
          </a:bodyPr>
          <a:lstStyle/>
          <a:p>
            <a:pPr>
              <a:defRPr/>
            </a:pPr>
            <a:r>
              <a:rPr lang="es-E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rPr>
              <a:t>REGISTRO DE LOS SALDOS </a:t>
            </a:r>
          </a:p>
          <a:p>
            <a:pPr>
              <a:defRPr/>
            </a:pPr>
            <a:r>
              <a:rPr lang="es-E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rPr>
              <a:t>DE FONDOS PUBLICOS – SAFOP  </a:t>
            </a:r>
          </a:p>
          <a:p>
            <a:pPr>
              <a:defRPr/>
            </a:pPr>
            <a:r>
              <a:rPr lang="es-E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rPr>
              <a:t>Y RECOMENDACIONES</a:t>
            </a:r>
            <a:endParaRPr lang="es-E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ndParaRPr>
          </a:p>
        </p:txBody>
      </p:sp>
      <p:graphicFrame>
        <p:nvGraphicFramePr>
          <p:cNvPr id="16" name="Group 103"/>
          <p:cNvGraphicFramePr>
            <a:graphicFrameLocks noGrp="1"/>
          </p:cNvGraphicFramePr>
          <p:nvPr>
            <p:extLst>
              <p:ext uri="{D42A27DB-BD31-4B8C-83A1-F6EECF244321}">
                <p14:modId xmlns:p14="http://schemas.microsoft.com/office/powerpoint/2010/main" val="605326940"/>
              </p:ext>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7" name="24 CuadroTexto"/>
          <p:cNvSpPr txBox="1"/>
          <p:nvPr/>
        </p:nvSpPr>
        <p:spPr>
          <a:xfrm>
            <a:off x="107504" y="457200"/>
            <a:ext cx="9036496"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REGISTRO DE LOS SALDOS DE FONDOS PÚBLICOS - SAFOP</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graphicFrame>
        <p:nvGraphicFramePr>
          <p:cNvPr id="2" name="Diagrama 1"/>
          <p:cNvGraphicFramePr/>
          <p:nvPr>
            <p:extLst>
              <p:ext uri="{D42A27DB-BD31-4B8C-83A1-F6EECF244321}">
                <p14:modId xmlns:p14="http://schemas.microsoft.com/office/powerpoint/2010/main" val="587451500"/>
              </p:ext>
            </p:extLst>
          </p:nvPr>
        </p:nvGraphicFramePr>
        <p:xfrm>
          <a:off x="899592" y="1376064"/>
          <a:ext cx="7416824" cy="45732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extLst>
      <p:ext uri="{BB962C8B-B14F-4D97-AF65-F5344CB8AC3E}">
        <p14:creationId xmlns:p14="http://schemas.microsoft.com/office/powerpoint/2010/main" val="1940760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4"/>
          <p:cNvPicPr>
            <a:picLocks noChangeAspect="1"/>
          </p:cNvPicPr>
          <p:nvPr/>
        </p:nvPicPr>
        <p:blipFill>
          <a:blip r:embed="rId2"/>
          <a:stretch>
            <a:fillRect/>
          </a:stretch>
        </p:blipFill>
        <p:spPr>
          <a:xfrm>
            <a:off x="0" y="0"/>
            <a:ext cx="9144000" cy="6886575"/>
          </a:xfrm>
          <a:prstGeom prst="rect">
            <a:avLst/>
          </a:prstGeom>
        </p:spPr>
      </p:pic>
      <p:sp>
        <p:nvSpPr>
          <p:cNvPr id="5"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6" name="24 CuadroTexto"/>
          <p:cNvSpPr txBox="1"/>
          <p:nvPr/>
        </p:nvSpPr>
        <p:spPr>
          <a:xfrm>
            <a:off x="68250" y="268786"/>
            <a:ext cx="8864624"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RECOMENDACIONES A TENER EN CUENTA</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sp>
        <p:nvSpPr>
          <p:cNvPr id="7" name="6 CuadroTexto"/>
          <p:cNvSpPr txBox="1"/>
          <p:nvPr/>
        </p:nvSpPr>
        <p:spPr>
          <a:xfrm>
            <a:off x="230621" y="1196752"/>
            <a:ext cx="8572560" cy="1384995"/>
          </a:xfrm>
          <a:prstGeom prst="rect">
            <a:avLst/>
          </a:prstGeom>
          <a:noFill/>
        </p:spPr>
        <p:txBody>
          <a:bodyPr wrap="square" rtlCol="0">
            <a:spAutoFit/>
          </a:bodyPr>
          <a:lstStyle/>
          <a:p>
            <a:pPr marL="360363" indent="-360363" algn="just"/>
            <a:r>
              <a:rPr lang="es-PE" sz="2800" dirty="0" smtClean="0">
                <a:solidFill>
                  <a:schemeClr val="accent1">
                    <a:lumMod val="50000"/>
                  </a:schemeClr>
                </a:solidFill>
                <a:latin typeface="Calibri" pitchFamily="34" charset="0"/>
                <a:cs typeface="Calibri" pitchFamily="34" charset="0"/>
              </a:rPr>
              <a:t>1. </a:t>
            </a:r>
            <a:r>
              <a:rPr lang="es-PE" sz="2600" dirty="0" smtClean="0">
                <a:solidFill>
                  <a:schemeClr val="accent1">
                    <a:lumMod val="50000"/>
                  </a:schemeClr>
                </a:solidFill>
                <a:latin typeface="Calibri" pitchFamily="34" charset="0"/>
                <a:cs typeface="Calibri" pitchFamily="34" charset="0"/>
              </a:rPr>
              <a:t>El Contador del Pliego o quien haga sus veces solicitará el Usuario y clave de acceso, así como el de sus UEs al sectorista </a:t>
            </a:r>
            <a:r>
              <a:rPr lang="es-PE" sz="2800" dirty="0" smtClean="0">
                <a:solidFill>
                  <a:schemeClr val="accent1">
                    <a:lumMod val="50000"/>
                  </a:schemeClr>
                </a:solidFill>
                <a:latin typeface="Calibri" pitchFamily="34" charset="0"/>
                <a:cs typeface="Calibri" pitchFamily="34" charset="0"/>
              </a:rPr>
              <a:t>de la DGCP.</a:t>
            </a:r>
            <a:endParaRPr lang="es-PE" sz="2800" dirty="0">
              <a:solidFill>
                <a:schemeClr val="accent1">
                  <a:lumMod val="50000"/>
                </a:schemeClr>
              </a:solidFill>
              <a:latin typeface="Calibri" pitchFamily="34" charset="0"/>
              <a:cs typeface="Calibri" pitchFamily="34" charset="0"/>
            </a:endParaRPr>
          </a:p>
        </p:txBody>
      </p:sp>
      <p:sp>
        <p:nvSpPr>
          <p:cNvPr id="8" name="7 CuadroTexto"/>
          <p:cNvSpPr txBox="1"/>
          <p:nvPr/>
        </p:nvSpPr>
        <p:spPr>
          <a:xfrm>
            <a:off x="230621" y="2780928"/>
            <a:ext cx="8572560" cy="954107"/>
          </a:xfrm>
          <a:prstGeom prst="rect">
            <a:avLst/>
          </a:prstGeom>
          <a:noFill/>
        </p:spPr>
        <p:txBody>
          <a:bodyPr wrap="square" rtlCol="0">
            <a:spAutoFit/>
          </a:bodyPr>
          <a:lstStyle/>
          <a:p>
            <a:pPr marL="360363" indent="-276225" algn="just"/>
            <a:r>
              <a:rPr lang="es-PE" sz="2800" dirty="0">
                <a:solidFill>
                  <a:schemeClr val="accent1">
                    <a:lumMod val="50000"/>
                  </a:schemeClr>
                </a:solidFill>
                <a:latin typeface="Calibri" pitchFamily="34" charset="0"/>
                <a:cs typeface="Calibri" pitchFamily="34" charset="0"/>
              </a:rPr>
              <a:t>2</a:t>
            </a:r>
            <a:r>
              <a:rPr lang="es-PE" sz="2600" dirty="0" smtClean="0">
                <a:solidFill>
                  <a:schemeClr val="accent1">
                    <a:lumMod val="50000"/>
                  </a:schemeClr>
                </a:solidFill>
                <a:latin typeface="Calibri" pitchFamily="34" charset="0"/>
                <a:cs typeface="Calibri" pitchFamily="34" charset="0"/>
              </a:rPr>
              <a:t>. El Contador de la UE deberá solicitar el Usuario y clave de acceso, al Contador del Pliego.</a:t>
            </a:r>
            <a:endParaRPr lang="es-PE" sz="2600" dirty="0">
              <a:solidFill>
                <a:schemeClr val="accent1">
                  <a:lumMod val="50000"/>
                </a:schemeClr>
              </a:solidFill>
              <a:latin typeface="Calibri" pitchFamily="34" charset="0"/>
              <a:cs typeface="Calibri" pitchFamily="34" charset="0"/>
            </a:endParaRPr>
          </a:p>
        </p:txBody>
      </p:sp>
      <p:sp>
        <p:nvSpPr>
          <p:cNvPr id="9" name="8 CuadroTexto"/>
          <p:cNvSpPr txBox="1"/>
          <p:nvPr/>
        </p:nvSpPr>
        <p:spPr>
          <a:xfrm>
            <a:off x="264157" y="4005064"/>
            <a:ext cx="8572560" cy="2123658"/>
          </a:xfrm>
          <a:prstGeom prst="rect">
            <a:avLst/>
          </a:prstGeom>
          <a:noFill/>
        </p:spPr>
        <p:txBody>
          <a:bodyPr wrap="square" rtlCol="0">
            <a:spAutoFit/>
          </a:bodyPr>
          <a:lstStyle/>
          <a:p>
            <a:pPr marL="444500" indent="-444500" algn="just"/>
            <a:r>
              <a:rPr lang="es-PE" sz="2800" dirty="0">
                <a:solidFill>
                  <a:schemeClr val="accent1">
                    <a:lumMod val="50000"/>
                  </a:schemeClr>
                </a:solidFill>
                <a:latin typeface="Calibri" pitchFamily="34" charset="0"/>
                <a:cs typeface="Calibri" pitchFamily="34" charset="0"/>
              </a:rPr>
              <a:t>3</a:t>
            </a:r>
            <a:r>
              <a:rPr lang="es-PE" sz="2600" dirty="0" smtClean="0">
                <a:solidFill>
                  <a:schemeClr val="accent1">
                    <a:lumMod val="50000"/>
                  </a:schemeClr>
                </a:solidFill>
                <a:latin typeface="Calibri" pitchFamily="34" charset="0"/>
                <a:cs typeface="Calibri" pitchFamily="34" charset="0"/>
              </a:rPr>
              <a:t>. Si la UE necesita corregir la información registrada,  después de haber cerrado, solicitará la apertura al Pliego.</a:t>
            </a:r>
          </a:p>
          <a:p>
            <a:pPr marL="444500" indent="-444500" algn="just"/>
            <a:r>
              <a:rPr lang="es-PE" sz="2600" dirty="0" smtClean="0">
                <a:solidFill>
                  <a:schemeClr val="accent1">
                    <a:lumMod val="50000"/>
                  </a:schemeClr>
                </a:solidFill>
                <a:latin typeface="Calibri" pitchFamily="34" charset="0"/>
                <a:cs typeface="Calibri" pitchFamily="34" charset="0"/>
              </a:rPr>
              <a:t>	En caso que el Pliego haya cerrado la información, el pliego deberá solicitar  la apertura al sectorista responsable de la DGCP.</a:t>
            </a:r>
            <a:endParaRPr lang="es-PE" sz="2600" dirty="0">
              <a:solidFill>
                <a:schemeClr val="accent1">
                  <a:lumMod val="50000"/>
                </a:schemeClr>
              </a:solidFill>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4"/>
          <p:cNvPicPr>
            <a:picLocks noChangeAspect="1"/>
          </p:cNvPicPr>
          <p:nvPr/>
        </p:nvPicPr>
        <p:blipFill>
          <a:blip r:embed="rId2"/>
          <a:stretch>
            <a:fillRect/>
          </a:stretch>
        </p:blipFill>
        <p:spPr>
          <a:xfrm>
            <a:off x="0" y="0"/>
            <a:ext cx="9144000" cy="7003207"/>
          </a:xfrm>
          <a:prstGeom prst="rect">
            <a:avLst/>
          </a:prstGeom>
        </p:spPr>
      </p:pic>
      <p:sp>
        <p:nvSpPr>
          <p:cNvPr id="5"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6" name="24 CuadroTexto"/>
          <p:cNvSpPr txBox="1"/>
          <p:nvPr/>
        </p:nvSpPr>
        <p:spPr>
          <a:xfrm>
            <a:off x="205114" y="283300"/>
            <a:ext cx="8864624"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RECOMENDACIONES A TENER EN CUENTA</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sp>
        <p:nvSpPr>
          <p:cNvPr id="11" name="10 CuadroTexto"/>
          <p:cNvSpPr txBox="1"/>
          <p:nvPr/>
        </p:nvSpPr>
        <p:spPr>
          <a:xfrm>
            <a:off x="285720" y="980728"/>
            <a:ext cx="8572560" cy="1292662"/>
          </a:xfrm>
          <a:prstGeom prst="rect">
            <a:avLst/>
          </a:prstGeom>
          <a:noFill/>
        </p:spPr>
        <p:txBody>
          <a:bodyPr wrap="square" rtlCol="0">
            <a:spAutoFit/>
          </a:bodyPr>
          <a:lstStyle/>
          <a:p>
            <a:pPr marL="360363" indent="-360363" algn="just"/>
            <a:r>
              <a:rPr lang="es-PE" dirty="0" smtClean="0">
                <a:solidFill>
                  <a:schemeClr val="accent1">
                    <a:lumMod val="50000"/>
                  </a:schemeClr>
                </a:solidFill>
                <a:latin typeface="+mn-lt"/>
              </a:rPr>
              <a:t>5</a:t>
            </a:r>
            <a:r>
              <a:rPr lang="es-PE" sz="2600" dirty="0" smtClean="0">
                <a:solidFill>
                  <a:schemeClr val="accent1">
                    <a:lumMod val="50000"/>
                  </a:schemeClr>
                </a:solidFill>
                <a:latin typeface="+mn-lt"/>
              </a:rPr>
              <a:t>. </a:t>
            </a:r>
            <a:r>
              <a:rPr lang="es-PE" sz="2600" dirty="0" smtClean="0">
                <a:solidFill>
                  <a:schemeClr val="accent1">
                    <a:lumMod val="50000"/>
                  </a:schemeClr>
                </a:solidFill>
                <a:latin typeface="Calibri" pitchFamily="34" charset="0"/>
                <a:cs typeface="Calibri" pitchFamily="34" charset="0"/>
              </a:rPr>
              <a:t>Las Entidades podrán determinar sus saldos de fondos públicos a ser registrados en los anexos que corresponden a la CUT en el Módulo CUT-DGETP.</a:t>
            </a:r>
            <a:endParaRPr lang="es-PE" sz="2600" dirty="0">
              <a:solidFill>
                <a:schemeClr val="accent1">
                  <a:lumMod val="50000"/>
                </a:schemeClr>
              </a:solidFill>
              <a:latin typeface="Calibri" pitchFamily="34" charset="0"/>
              <a:cs typeface="Calibri" pitchFamily="34" charset="0"/>
            </a:endParaRPr>
          </a:p>
        </p:txBody>
      </p:sp>
      <p:sp>
        <p:nvSpPr>
          <p:cNvPr id="12" name="11 CuadroTexto"/>
          <p:cNvSpPr txBox="1"/>
          <p:nvPr/>
        </p:nvSpPr>
        <p:spPr>
          <a:xfrm>
            <a:off x="248585" y="2286922"/>
            <a:ext cx="8572560" cy="1323439"/>
          </a:xfrm>
          <a:prstGeom prst="rect">
            <a:avLst/>
          </a:prstGeom>
          <a:noFill/>
        </p:spPr>
        <p:txBody>
          <a:bodyPr wrap="square" rtlCol="0">
            <a:spAutoFit/>
          </a:bodyPr>
          <a:lstStyle/>
          <a:p>
            <a:pPr marL="444500" indent="-444500" algn="just"/>
            <a:r>
              <a:rPr lang="es-PE" sz="2800" dirty="0" smtClean="0">
                <a:solidFill>
                  <a:schemeClr val="accent1">
                    <a:lumMod val="50000"/>
                  </a:schemeClr>
                </a:solidFill>
                <a:latin typeface="Calibri" pitchFamily="34" charset="0"/>
                <a:cs typeface="Calibri" pitchFamily="34" charset="0"/>
              </a:rPr>
              <a:t>6</a:t>
            </a:r>
            <a:r>
              <a:rPr lang="es-PE" sz="2600" dirty="0" smtClean="0">
                <a:solidFill>
                  <a:schemeClr val="accent1">
                    <a:lumMod val="50000"/>
                  </a:schemeClr>
                </a:solidFill>
                <a:latin typeface="Calibri" pitchFamily="34" charset="0"/>
                <a:cs typeface="Calibri" pitchFamily="34" charset="0"/>
              </a:rPr>
              <a:t>. El Saldo Final de cada Rubro que se informan deberán conciliar con el saldo que presentan en la Hoja de Trabajo - HT 1</a:t>
            </a:r>
            <a:endParaRPr lang="es-PE" sz="2600" dirty="0">
              <a:solidFill>
                <a:schemeClr val="accent1">
                  <a:lumMod val="50000"/>
                </a:schemeClr>
              </a:solidFill>
              <a:latin typeface="Calibri" pitchFamily="34" charset="0"/>
              <a:cs typeface="Calibri" pitchFamily="34" charset="0"/>
            </a:endParaRPr>
          </a:p>
        </p:txBody>
      </p:sp>
      <p:sp>
        <p:nvSpPr>
          <p:cNvPr id="13" name="12 CuadroTexto"/>
          <p:cNvSpPr txBox="1"/>
          <p:nvPr/>
        </p:nvSpPr>
        <p:spPr>
          <a:xfrm>
            <a:off x="269185" y="3645024"/>
            <a:ext cx="8572560" cy="954107"/>
          </a:xfrm>
          <a:prstGeom prst="rect">
            <a:avLst/>
          </a:prstGeom>
          <a:noFill/>
        </p:spPr>
        <p:txBody>
          <a:bodyPr wrap="square" rtlCol="0">
            <a:spAutoFit/>
          </a:bodyPr>
          <a:lstStyle/>
          <a:p>
            <a:pPr marL="360363" indent="-360363" algn="just"/>
            <a:r>
              <a:rPr lang="es-PE" sz="2800" dirty="0" smtClean="0">
                <a:solidFill>
                  <a:schemeClr val="accent1">
                    <a:lumMod val="50000"/>
                  </a:schemeClr>
                </a:solidFill>
                <a:latin typeface="Calibri" pitchFamily="34" charset="0"/>
                <a:cs typeface="Calibri" pitchFamily="34" charset="0"/>
              </a:rPr>
              <a:t>7</a:t>
            </a:r>
            <a:r>
              <a:rPr lang="es-PE" sz="2600" dirty="0" smtClean="0">
                <a:solidFill>
                  <a:schemeClr val="accent1">
                    <a:lumMod val="50000"/>
                  </a:schemeClr>
                </a:solidFill>
                <a:latin typeface="Calibri" pitchFamily="34" charset="0"/>
                <a:cs typeface="Calibri" pitchFamily="34" charset="0"/>
              </a:rPr>
              <a:t>. El Anexo 6 Sin Fuente de Financiamiento es de uso exclusivo del Fondo Consolidado de Reserva-FCR </a:t>
            </a:r>
            <a:r>
              <a:rPr lang="es-PE" sz="2800" dirty="0" smtClean="0">
                <a:solidFill>
                  <a:schemeClr val="accent1">
                    <a:lumMod val="50000"/>
                  </a:schemeClr>
                </a:solidFill>
                <a:latin typeface="Calibri" pitchFamily="34" charset="0"/>
                <a:cs typeface="Calibri" pitchFamily="34" charset="0"/>
              </a:rPr>
              <a:t>.</a:t>
            </a:r>
            <a:endParaRPr lang="es-PE" sz="2800" dirty="0">
              <a:solidFill>
                <a:schemeClr val="accent1">
                  <a:lumMod val="50000"/>
                </a:schemeClr>
              </a:solidFill>
              <a:latin typeface="Calibri" pitchFamily="34" charset="0"/>
              <a:cs typeface="Calibri" pitchFamily="34" charset="0"/>
            </a:endParaRPr>
          </a:p>
        </p:txBody>
      </p:sp>
      <p:sp>
        <p:nvSpPr>
          <p:cNvPr id="14" name="13 CuadroTexto"/>
          <p:cNvSpPr txBox="1"/>
          <p:nvPr/>
        </p:nvSpPr>
        <p:spPr>
          <a:xfrm>
            <a:off x="285720" y="4723535"/>
            <a:ext cx="8686408" cy="2123658"/>
          </a:xfrm>
          <a:prstGeom prst="rect">
            <a:avLst/>
          </a:prstGeom>
          <a:noFill/>
        </p:spPr>
        <p:txBody>
          <a:bodyPr wrap="square" rtlCol="0">
            <a:spAutoFit/>
          </a:bodyPr>
          <a:lstStyle/>
          <a:p>
            <a:pPr marL="444500" indent="-444500" algn="just"/>
            <a:r>
              <a:rPr lang="es-PE" sz="2800" dirty="0" smtClean="0">
                <a:solidFill>
                  <a:schemeClr val="accent1">
                    <a:lumMod val="50000"/>
                  </a:schemeClr>
                </a:solidFill>
                <a:latin typeface="Calibri" pitchFamily="34" charset="0"/>
                <a:cs typeface="Calibri" pitchFamily="34" charset="0"/>
              </a:rPr>
              <a:t>8</a:t>
            </a:r>
            <a:r>
              <a:rPr lang="es-PE" sz="2600" dirty="0" smtClean="0">
                <a:solidFill>
                  <a:schemeClr val="accent1">
                    <a:lumMod val="50000"/>
                  </a:schemeClr>
                </a:solidFill>
                <a:latin typeface="Calibri" pitchFamily="34" charset="0"/>
                <a:cs typeface="Calibri" pitchFamily="34" charset="0"/>
              </a:rPr>
              <a:t>. Adjuntar las Notas Explicativas </a:t>
            </a:r>
            <a:r>
              <a:rPr lang="es-PE" sz="2600" dirty="0">
                <a:solidFill>
                  <a:schemeClr val="accent1">
                    <a:lumMod val="50000"/>
                  </a:schemeClr>
                </a:solidFill>
                <a:latin typeface="Calibri" pitchFamily="34" charset="0"/>
                <a:cs typeface="Calibri" pitchFamily="34" charset="0"/>
              </a:rPr>
              <a:t>a los anexos de la información SAFOP, presentada en la carpeta de </a:t>
            </a:r>
            <a:r>
              <a:rPr lang="es-PE" sz="2600" dirty="0" smtClean="0">
                <a:solidFill>
                  <a:schemeClr val="accent1">
                    <a:lumMod val="50000"/>
                  </a:schemeClr>
                </a:solidFill>
                <a:latin typeface="Calibri" pitchFamily="34" charset="0"/>
                <a:cs typeface="Calibri" pitchFamily="34" charset="0"/>
              </a:rPr>
              <a:t>las cuentas “Otros….” detallando la entidad financiera, el nombre de la cuenta, número de cuenta, el importe y  sobre todo el concepto, entre otros.</a:t>
            </a:r>
            <a:endParaRPr lang="es-PE" sz="2600" dirty="0">
              <a:solidFill>
                <a:schemeClr val="accent1">
                  <a:lumMod val="50000"/>
                </a:schemeClr>
              </a:solidFill>
              <a:latin typeface="Calibri" pitchFamily="34" charset="0"/>
              <a:cs typeface="Calibri" pitchFamily="34" charset="0"/>
            </a:endParaRPr>
          </a:p>
        </p:txBody>
      </p:sp>
    </p:spTree>
    <p:extLst>
      <p:ext uri="{BB962C8B-B14F-4D97-AF65-F5344CB8AC3E}">
        <p14:creationId xmlns:p14="http://schemas.microsoft.com/office/powerpoint/2010/main" val="351999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4"/>
          <p:cNvPicPr>
            <a:picLocks noChangeAspect="1"/>
          </p:cNvPicPr>
          <p:nvPr/>
        </p:nvPicPr>
        <p:blipFill>
          <a:blip r:embed="rId2"/>
          <a:stretch>
            <a:fillRect/>
          </a:stretch>
        </p:blipFill>
        <p:spPr>
          <a:xfrm>
            <a:off x="0" y="0"/>
            <a:ext cx="9144000" cy="7003207"/>
          </a:xfrm>
          <a:prstGeom prst="rect">
            <a:avLst/>
          </a:prstGeom>
        </p:spPr>
      </p:pic>
      <p:sp>
        <p:nvSpPr>
          <p:cNvPr id="5"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6" name="24 CuadroTexto"/>
          <p:cNvSpPr txBox="1"/>
          <p:nvPr/>
        </p:nvSpPr>
        <p:spPr>
          <a:xfrm>
            <a:off x="205114" y="283299"/>
            <a:ext cx="8864624"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RECOMENDACIONES A TENER EN CUENTA</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sp>
        <p:nvSpPr>
          <p:cNvPr id="9" name="8 CuadroTexto"/>
          <p:cNvSpPr txBox="1"/>
          <p:nvPr/>
        </p:nvSpPr>
        <p:spPr>
          <a:xfrm>
            <a:off x="351146" y="980728"/>
            <a:ext cx="8572560" cy="3693319"/>
          </a:xfrm>
          <a:prstGeom prst="rect">
            <a:avLst/>
          </a:prstGeom>
          <a:noFill/>
        </p:spPr>
        <p:txBody>
          <a:bodyPr wrap="square" rtlCol="0">
            <a:spAutoFit/>
          </a:bodyPr>
          <a:lstStyle/>
          <a:p>
            <a:pPr marL="444500" indent="-444500" algn="just"/>
            <a:r>
              <a:rPr lang="es-PE" sz="2600" dirty="0" smtClean="0">
                <a:solidFill>
                  <a:schemeClr val="accent1">
                    <a:lumMod val="50000"/>
                  </a:schemeClr>
                </a:solidFill>
                <a:latin typeface="+mn-lt"/>
              </a:rPr>
              <a:t>9. </a:t>
            </a:r>
            <a:r>
              <a:rPr lang="es-PE" sz="2600" dirty="0" smtClean="0">
                <a:solidFill>
                  <a:schemeClr val="accent1">
                    <a:lumMod val="50000"/>
                  </a:schemeClr>
                </a:solidFill>
                <a:latin typeface="Calibri" pitchFamily="34" charset="0"/>
                <a:cs typeface="Calibri" pitchFamily="34" charset="0"/>
              </a:rPr>
              <a:t>Las Entidades que tienen saldos de fondos públicos en una entidad financiera que no se encuentra en el listado del aplicativo, deberán solicitar la inclusión remitiendo además el nombre de la entidad financiera a incluir, el tipo de banco (si es financiera, Caja Municipal de Ahorro y Crédito, CRAC, COOPACRED, etc.) tipo de depósito, (Depósitos en Instituciones Financieras Públicas, Privadas, Inversiones Disponible, Inversiones en Títulos y valores etc.)</a:t>
            </a:r>
            <a:endParaRPr lang="es-PE" sz="2600" dirty="0">
              <a:solidFill>
                <a:schemeClr val="accent1">
                  <a:lumMod val="50000"/>
                </a:schemeClr>
              </a:solidFill>
              <a:latin typeface="+mn-lt"/>
            </a:endParaRPr>
          </a:p>
        </p:txBody>
      </p:sp>
      <p:sp>
        <p:nvSpPr>
          <p:cNvPr id="15" name="Rectángulo 3"/>
          <p:cNvSpPr/>
          <p:nvPr/>
        </p:nvSpPr>
        <p:spPr>
          <a:xfrm>
            <a:off x="424958" y="4509120"/>
            <a:ext cx="8424936" cy="1692771"/>
          </a:xfrm>
          <a:prstGeom prst="rect">
            <a:avLst/>
          </a:prstGeom>
        </p:spPr>
        <p:txBody>
          <a:bodyPr wrap="square">
            <a:spAutoFit/>
          </a:bodyPr>
          <a:lstStyle/>
          <a:p>
            <a:pPr marL="541338" lvl="0" indent="-541338" algn="just">
              <a:spcAft>
                <a:spcPts val="0"/>
              </a:spcAft>
            </a:pP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10. El </a:t>
            </a:r>
            <a:r>
              <a:rPr lang="es-PE"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aplicativo es bloqueado cuando el pliego cierra su </a:t>
            </a: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información.</a:t>
            </a:r>
            <a:endParaRPr lang="es-ES"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541338" lvl="0" indent="-541338" algn="just">
              <a:spcAft>
                <a:spcPts val="0"/>
              </a:spcAft>
            </a:pP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11. La </a:t>
            </a:r>
            <a:r>
              <a:rPr lang="es-PE"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DGCP visualizará la información cuando el aplicativo está cerrado.</a:t>
            </a:r>
            <a:endParaRPr lang="es-ES" sz="26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8159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4"/>
          <p:cNvPicPr>
            <a:picLocks noChangeAspect="1"/>
          </p:cNvPicPr>
          <p:nvPr/>
        </p:nvPicPr>
        <p:blipFill>
          <a:blip r:embed="rId2"/>
          <a:stretch>
            <a:fillRect/>
          </a:stretch>
        </p:blipFill>
        <p:spPr>
          <a:xfrm>
            <a:off x="0" y="0"/>
            <a:ext cx="9144000" cy="7003207"/>
          </a:xfrm>
          <a:prstGeom prst="rect">
            <a:avLst/>
          </a:prstGeom>
        </p:spPr>
      </p:pic>
      <p:sp>
        <p:nvSpPr>
          <p:cNvPr id="5"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6" name="24 CuadroTexto"/>
          <p:cNvSpPr txBox="1"/>
          <p:nvPr/>
        </p:nvSpPr>
        <p:spPr>
          <a:xfrm>
            <a:off x="205114" y="283299"/>
            <a:ext cx="8864624"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defRPr/>
            </a:pPr>
            <a:r>
              <a:rPr lang="es-ES" b="0" dirty="0" smtClean="0">
                <a:ln w="0"/>
                <a:solidFill>
                  <a:schemeClr val="tx1"/>
                </a:solidFill>
                <a:effectLst>
                  <a:outerShdw blurRad="38100" dist="19050" dir="2700000" algn="tl" rotWithShape="0">
                    <a:schemeClr val="dk1">
                      <a:alpha val="40000"/>
                    </a:schemeClr>
                  </a:outerShdw>
                </a:effectLst>
                <a:latin typeface="Calibri" pitchFamily="34" charset="0"/>
              </a:rPr>
              <a:t>RECOMENDACIONES A TENER EN CUENTA</a:t>
            </a:r>
            <a:endParaRPr lang="es-ES" b="0" dirty="0">
              <a:ln w="0"/>
              <a:solidFill>
                <a:schemeClr val="tx1"/>
              </a:solidFill>
              <a:effectLst>
                <a:outerShdw blurRad="38100" dist="19050" dir="2700000" algn="tl" rotWithShape="0">
                  <a:schemeClr val="dk1">
                    <a:alpha val="40000"/>
                  </a:schemeClr>
                </a:outerShdw>
              </a:effectLst>
              <a:latin typeface="Calibri" pitchFamily="34" charset="0"/>
            </a:endParaRPr>
          </a:p>
        </p:txBody>
      </p:sp>
      <p:sp>
        <p:nvSpPr>
          <p:cNvPr id="7" name="Rectángulo 3"/>
          <p:cNvSpPr/>
          <p:nvPr/>
        </p:nvSpPr>
        <p:spPr>
          <a:xfrm>
            <a:off x="359532" y="1124744"/>
            <a:ext cx="8424936" cy="3293209"/>
          </a:xfrm>
          <a:prstGeom prst="rect">
            <a:avLst/>
          </a:prstGeom>
        </p:spPr>
        <p:txBody>
          <a:bodyPr wrap="square">
            <a:spAutoFit/>
          </a:bodyPr>
          <a:lstStyle/>
          <a:p>
            <a:pPr marL="625475" lvl="0" indent="-625475" algn="just">
              <a:spcAft>
                <a:spcPts val="0"/>
              </a:spcAft>
            </a:pP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12. LAS </a:t>
            </a:r>
            <a:r>
              <a:rPr lang="es-PE"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EMPRESAS DE LOS GOBIERNOS REGIONALES Y GOBIERNOS LOCALES deberán registrar los anexos considerando las cuentas equivalentes al Plan Contable Gubernamental.</a:t>
            </a:r>
            <a:endParaRPr lang="es-ES"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625475" lvl="0" indent="-625475" algn="just">
              <a:spcAft>
                <a:spcPts val="0"/>
              </a:spcAft>
            </a:pP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13. El </a:t>
            </a:r>
            <a:r>
              <a:rPr lang="es-PE"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aplicativo es bloqueado cuando el pliego cierra su información</a:t>
            </a:r>
            <a:endParaRPr lang="es-ES"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541338" lvl="0" indent="-541338" algn="just">
              <a:spcAft>
                <a:spcPts val="0"/>
              </a:spcAft>
            </a:pPr>
            <a:r>
              <a:rPr lang="es-PE" sz="2600"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14. La </a:t>
            </a:r>
            <a:r>
              <a:rPr lang="es-PE" sz="2600"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DGCP visualizará la información cuando el aplicativo está cerrado.</a:t>
            </a:r>
            <a:endParaRPr lang="es-ES" sz="26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2994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18</a:t>
            </a:fld>
            <a:endParaRPr lang="es-PE"/>
          </a:p>
        </p:txBody>
      </p:sp>
      <p:pic>
        <p:nvPicPr>
          <p:cNvPr id="7" name="Imagen 4"/>
          <p:cNvPicPr>
            <a:picLocks noChangeAspect="1"/>
          </p:cNvPicPr>
          <p:nvPr/>
        </p:nvPicPr>
        <p:blipFill>
          <a:blip r:embed="rId2"/>
          <a:stretch>
            <a:fillRect/>
          </a:stretch>
        </p:blipFill>
        <p:spPr>
          <a:xfrm>
            <a:off x="0" y="0"/>
            <a:ext cx="9144000" cy="7003207"/>
          </a:xfrm>
          <a:prstGeom prst="rect">
            <a:avLst/>
          </a:prstGeom>
        </p:spPr>
      </p:pic>
      <p:sp>
        <p:nvSpPr>
          <p:cNvPr id="8" name="7 CuadroTexto"/>
          <p:cNvSpPr txBox="1"/>
          <p:nvPr/>
        </p:nvSpPr>
        <p:spPr>
          <a:xfrm>
            <a:off x="626840" y="313117"/>
            <a:ext cx="7786742" cy="61555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PE" sz="17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CUENTAS  DEL PLAN CONTABLE </a:t>
            </a:r>
          </a:p>
          <a:p>
            <a:r>
              <a:rPr lang="es-PE" sz="17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 A INFORMAR  EN  LOS SALDOS DE FONDOS PÚBLICOS</a:t>
            </a:r>
            <a:endParaRPr lang="es-PE" sz="17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pic>
        <p:nvPicPr>
          <p:cNvPr id="655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078" y="1086322"/>
            <a:ext cx="8280922" cy="5771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5134143"/>
      </p:ext>
    </p:extLst>
  </p:cSld>
  <p:clrMapOvr>
    <a:masterClrMapping/>
  </p:clrMapOvr>
  <p:transition spd="med">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19</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706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32656"/>
            <a:ext cx="8424936" cy="6196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764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0" y="-24450"/>
            <a:ext cx="9144000" cy="6886575"/>
          </a:xfrm>
          <a:prstGeom prst="rect">
            <a:avLst/>
          </a:prstGeom>
        </p:spPr>
      </p:pic>
      <p:sp>
        <p:nvSpPr>
          <p:cNvPr id="29698" name="1 Marcador de número de diapositiva"/>
          <p:cNvSpPr>
            <a:spLocks noGrp="1"/>
          </p:cNvSpPr>
          <p:nvPr>
            <p:ph type="sldNum" sz="quarter" idx="12"/>
          </p:nvPr>
        </p:nvSpPr>
        <p:spPr>
          <a:noFill/>
        </p:spPr>
        <p:txBody>
          <a:bodyPr/>
          <a:lstStyle/>
          <a:p>
            <a:fld id="{3278E259-EA54-4476-820B-277CBDC69B1E}" type="slidenum">
              <a:rPr lang="es-PE" smtClean="0"/>
              <a:pPr/>
              <a:t>2</a:t>
            </a:fld>
            <a:endParaRPr lang="es-PE" smtClean="0"/>
          </a:p>
        </p:txBody>
      </p:sp>
      <p:sp>
        <p:nvSpPr>
          <p:cNvPr id="29700" name="2 CuadroTexto"/>
          <p:cNvSpPr txBox="1">
            <a:spLocks noChangeArrowheads="1"/>
          </p:cNvSpPr>
          <p:nvPr/>
        </p:nvSpPr>
        <p:spPr bwMode="auto">
          <a:xfrm>
            <a:off x="395536" y="346309"/>
            <a:ext cx="2308225" cy="584200"/>
          </a:xfrm>
          <a:prstGeom prst="rect">
            <a:avLst/>
          </a:prstGeom>
          <a:noFill/>
          <a:ln w="9525">
            <a:noFill/>
            <a:miter lim="800000"/>
            <a:headEnd/>
            <a:tailEnd/>
          </a:ln>
        </p:spPr>
        <p:txBody>
          <a:bodyPr wrap="none">
            <a:spAutoFit/>
          </a:bodyPr>
          <a:lstStyle/>
          <a:p>
            <a:r>
              <a:rPr lang="es-ES" sz="3200" u="sng" dirty="0">
                <a:latin typeface="Calibri" pitchFamily="34" charset="0"/>
              </a:rPr>
              <a:t>BASE LEGAL</a:t>
            </a:r>
            <a:r>
              <a:rPr lang="es-ES" sz="3200" dirty="0">
                <a:latin typeface="Calibri" pitchFamily="34" charset="0"/>
              </a:rPr>
              <a:t>:</a:t>
            </a:r>
          </a:p>
        </p:txBody>
      </p:sp>
      <p:sp>
        <p:nvSpPr>
          <p:cNvPr id="29701" name="3 CuadroTexto"/>
          <p:cNvSpPr txBox="1">
            <a:spLocks noChangeArrowheads="1"/>
          </p:cNvSpPr>
          <p:nvPr/>
        </p:nvSpPr>
        <p:spPr bwMode="auto">
          <a:xfrm>
            <a:off x="179512" y="1043801"/>
            <a:ext cx="8572500" cy="5201424"/>
          </a:xfrm>
          <a:prstGeom prst="rect">
            <a:avLst/>
          </a:prstGeom>
          <a:noFill/>
          <a:ln w="9525">
            <a:noFill/>
            <a:miter lim="800000"/>
            <a:headEnd/>
            <a:tailEnd/>
          </a:ln>
        </p:spPr>
        <p:txBody>
          <a:bodyPr>
            <a:spAutoFit/>
          </a:bodyPr>
          <a:lstStyle/>
          <a:p>
            <a:pPr marL="457200" indent="-457200" algn="just">
              <a:spcBef>
                <a:spcPts val="600"/>
              </a:spcBef>
              <a:spcAft>
                <a:spcPts val="600"/>
              </a:spcAft>
              <a:buFont typeface="Arial" charset="0"/>
              <a:buAutoNum type="arabicPeriod"/>
            </a:pPr>
            <a:r>
              <a:rPr lang="es-ES" dirty="0">
                <a:latin typeface="Calibri" pitchFamily="34" charset="0"/>
                <a:hlinkClick r:id="rId3"/>
              </a:rPr>
              <a:t>Ley N° 29465 </a:t>
            </a:r>
            <a:r>
              <a:rPr lang="es-ES" dirty="0">
                <a:latin typeface="Calibri" pitchFamily="34" charset="0"/>
              </a:rPr>
              <a:t>– Ley de Presupuesto Público para el año fiscal 2010 – Decima Octava Disposición Final.</a:t>
            </a:r>
          </a:p>
          <a:p>
            <a:pPr marL="444500" indent="-96838" algn="just">
              <a:spcBef>
                <a:spcPts val="600"/>
              </a:spcBef>
              <a:spcAft>
                <a:spcPts val="600"/>
              </a:spcAft>
            </a:pPr>
            <a:r>
              <a:rPr lang="es-ES" b="0" dirty="0" smtClean="0">
                <a:latin typeface="Calibri" pitchFamily="34" charset="0"/>
              </a:rPr>
              <a:t> Todas las entidades señaladas en los numerales 1 y 2 del art.2° de la Ley 28411 Ley Gral. Sistema Nacional de Presupuesto, antes del 30 de Enero de cada año fiscal, bajo responsabilidad del Titular del pliego, informan a la DGCP, </a:t>
            </a:r>
            <a:r>
              <a:rPr lang="es-ES" b="0" u="sng" dirty="0" smtClean="0">
                <a:latin typeface="Calibri" pitchFamily="34" charset="0"/>
              </a:rPr>
              <a:t>los Saldos de fondos públicos existentes en todas las cuentas bancarias u otros instrumentos de colocación de fondos</a:t>
            </a:r>
            <a:r>
              <a:rPr lang="es-ES" b="0" dirty="0" smtClean="0">
                <a:latin typeface="Calibri" pitchFamily="34" charset="0"/>
              </a:rPr>
              <a:t>, que mantenga la entidad en cualquier institución del sistema financiero y no financiero, correspondiente al año fiscal anterior, señalando la fuente de financiamiento y la entidad depositaria correspondiente</a:t>
            </a:r>
            <a:r>
              <a:rPr lang="es-ES" b="0" dirty="0" smtClean="0">
                <a:latin typeface="Calibri" pitchFamily="34" charset="0"/>
              </a:rPr>
              <a:t>.</a:t>
            </a:r>
          </a:p>
          <a:p>
            <a:pPr marL="444500" indent="-96838" algn="just">
              <a:spcBef>
                <a:spcPts val="600"/>
              </a:spcBef>
              <a:spcAft>
                <a:spcPts val="600"/>
              </a:spcAft>
            </a:pPr>
            <a:r>
              <a:rPr lang="es-ES" b="0" dirty="0" smtClean="0">
                <a:latin typeface="Calibri" pitchFamily="34" charset="0"/>
              </a:rPr>
              <a:t> La DGCP sistematiza la información sobre saldos de fondos públicos recibida y la publica en el portal del MEF.</a:t>
            </a:r>
            <a:endParaRPr lang="es-ES" b="0" dirty="0">
              <a:latin typeface="Calibri" pitchFamily="34" charset="0"/>
            </a:endParaRPr>
          </a:p>
        </p:txBody>
      </p:sp>
      <p:sp>
        <p:nvSpPr>
          <p:cNvPr id="13"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20</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2" name="Imagen 1"/>
          <p:cNvPicPr>
            <a:picLocks noChangeAspect="1"/>
          </p:cNvPicPr>
          <p:nvPr/>
        </p:nvPicPr>
        <p:blipFill>
          <a:blip r:embed="rId3"/>
          <a:stretch>
            <a:fillRect/>
          </a:stretch>
        </p:blipFill>
        <p:spPr>
          <a:xfrm>
            <a:off x="211696" y="123600"/>
            <a:ext cx="8720608" cy="6597875"/>
          </a:xfrm>
          <a:prstGeom prst="rect">
            <a:avLst/>
          </a:prstGeom>
        </p:spPr>
      </p:pic>
    </p:spTree>
    <p:extLst>
      <p:ext uri="{BB962C8B-B14F-4D97-AF65-F5344CB8AC3E}">
        <p14:creationId xmlns:p14="http://schemas.microsoft.com/office/powerpoint/2010/main" val="2334934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21</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3" name="Imagen 2"/>
          <p:cNvPicPr>
            <a:picLocks noChangeAspect="1"/>
          </p:cNvPicPr>
          <p:nvPr/>
        </p:nvPicPr>
        <p:blipFill>
          <a:blip r:embed="rId3"/>
          <a:stretch>
            <a:fillRect/>
          </a:stretch>
        </p:blipFill>
        <p:spPr>
          <a:xfrm>
            <a:off x="179512" y="562799"/>
            <a:ext cx="8712968" cy="5732401"/>
          </a:xfrm>
          <a:prstGeom prst="rect">
            <a:avLst/>
          </a:prstGeom>
        </p:spPr>
      </p:pic>
    </p:spTree>
    <p:extLst>
      <p:ext uri="{BB962C8B-B14F-4D97-AF65-F5344CB8AC3E}">
        <p14:creationId xmlns:p14="http://schemas.microsoft.com/office/powerpoint/2010/main" val="3603992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3 Marcador de número de diapositiva"/>
          <p:cNvSpPr>
            <a:spLocks noGrp="1"/>
          </p:cNvSpPr>
          <p:nvPr>
            <p:ph type="sldNum" sz="quarter" idx="12"/>
          </p:nvPr>
        </p:nvSpPr>
        <p:spPr>
          <a:noFill/>
        </p:spPr>
        <p:txBody>
          <a:bodyPr/>
          <a:lstStyle/>
          <a:p>
            <a:fld id="{7D32C6D5-5C1F-4C9F-91D9-6D5BE11EFB38}" type="slidenum">
              <a:rPr lang="es-PE" smtClean="0"/>
              <a:pPr/>
              <a:t>22</a:t>
            </a:fld>
            <a:endParaRPr lang="es-PE" smtClean="0"/>
          </a:p>
        </p:txBody>
      </p:sp>
      <p:pic>
        <p:nvPicPr>
          <p:cNvPr id="43011" name="12 Imagen" descr="FONDO_MOD_2-01.tif"/>
          <p:cNvPicPr>
            <a:picLocks noChangeAspect="1"/>
          </p:cNvPicPr>
          <p:nvPr/>
        </p:nvPicPr>
        <p:blipFill>
          <a:blip r:embed="rId2"/>
          <a:srcRect/>
          <a:stretch>
            <a:fillRect/>
          </a:stretch>
        </p:blipFill>
        <p:spPr bwMode="auto">
          <a:xfrm>
            <a:off x="0" y="0"/>
            <a:ext cx="9144000" cy="6858000"/>
          </a:xfrm>
          <a:prstGeom prst="rect">
            <a:avLst/>
          </a:prstGeom>
          <a:solidFill>
            <a:schemeClr val="accent1"/>
          </a:solidFill>
          <a:ln w="9525">
            <a:noFill/>
            <a:miter lim="800000"/>
            <a:headEnd/>
            <a:tailEnd/>
          </a:ln>
        </p:spPr>
      </p:pic>
      <p:sp>
        <p:nvSpPr>
          <p:cNvPr id="14" name="13 Rectángulo"/>
          <p:cNvSpPr/>
          <p:nvPr/>
        </p:nvSpPr>
        <p:spPr>
          <a:xfrm>
            <a:off x="1979712" y="2184161"/>
            <a:ext cx="6480720" cy="1938992"/>
          </a:xfrm>
          <a:prstGeom prst="rect">
            <a:avLst/>
          </a:prstGeom>
        </p:spPr>
        <p:txBody>
          <a:bodyPr wrap="square">
            <a:spAutoFit/>
          </a:bodyPr>
          <a:lstStyle/>
          <a:p>
            <a:pPr>
              <a:defRPr/>
            </a:pPr>
            <a:r>
              <a:rPr lang="es-E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rPr>
              <a:t>CASOS PRESENTADOS EN EL EJERCICIO FISCAL 2014 </a:t>
            </a:r>
          </a:p>
          <a:p>
            <a:pPr>
              <a:defRPr/>
            </a:pPr>
            <a:r>
              <a:rPr lang="es-E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rPr>
              <a:t>SAFOP  </a:t>
            </a:r>
          </a:p>
        </p:txBody>
      </p:sp>
      <p:graphicFrame>
        <p:nvGraphicFramePr>
          <p:cNvPr id="16" name="Group 103"/>
          <p:cNvGraphicFramePr>
            <a:graphicFrameLocks noGrp="1"/>
          </p:cNvGraphicFramePr>
          <p:nvPr>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Tree>
    <p:extLst>
      <p:ext uri="{BB962C8B-B14F-4D97-AF65-F5344CB8AC3E}">
        <p14:creationId xmlns:p14="http://schemas.microsoft.com/office/powerpoint/2010/main" val="2315132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23</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10" name="Imagen 9"/>
          <p:cNvPicPr>
            <a:picLocks noChangeAspect="1"/>
          </p:cNvPicPr>
          <p:nvPr/>
        </p:nvPicPr>
        <p:blipFill>
          <a:blip r:embed="rId3"/>
          <a:stretch>
            <a:fillRect/>
          </a:stretch>
        </p:blipFill>
        <p:spPr>
          <a:xfrm>
            <a:off x="138599" y="263593"/>
            <a:ext cx="8833529" cy="6265875"/>
          </a:xfrm>
          <a:prstGeom prst="rect">
            <a:avLst/>
          </a:prstGeom>
        </p:spPr>
      </p:pic>
    </p:spTree>
    <p:extLst>
      <p:ext uri="{BB962C8B-B14F-4D97-AF65-F5344CB8AC3E}">
        <p14:creationId xmlns:p14="http://schemas.microsoft.com/office/powerpoint/2010/main" val="602832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24</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3" name="Imagen 2"/>
          <p:cNvPicPr>
            <a:picLocks noChangeAspect="1"/>
          </p:cNvPicPr>
          <p:nvPr/>
        </p:nvPicPr>
        <p:blipFill>
          <a:blip r:embed="rId3"/>
          <a:stretch>
            <a:fillRect/>
          </a:stretch>
        </p:blipFill>
        <p:spPr>
          <a:xfrm>
            <a:off x="179511" y="1745613"/>
            <a:ext cx="8828003" cy="2754000"/>
          </a:xfrm>
          <a:prstGeom prst="rect">
            <a:avLst/>
          </a:prstGeom>
        </p:spPr>
      </p:pic>
    </p:spTree>
    <p:extLst>
      <p:ext uri="{BB962C8B-B14F-4D97-AF65-F5344CB8AC3E}">
        <p14:creationId xmlns:p14="http://schemas.microsoft.com/office/powerpoint/2010/main" val="3963690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25</a:t>
            </a:fld>
            <a:endParaRPr lang="es-PE"/>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7" name="Imagen 6"/>
          <p:cNvPicPr>
            <a:picLocks noChangeAspect="1"/>
          </p:cNvPicPr>
          <p:nvPr/>
        </p:nvPicPr>
        <p:blipFill>
          <a:blip r:embed="rId3"/>
          <a:stretch>
            <a:fillRect/>
          </a:stretch>
        </p:blipFill>
        <p:spPr>
          <a:xfrm>
            <a:off x="25648" y="0"/>
            <a:ext cx="9118352" cy="6597352"/>
          </a:xfrm>
          <a:prstGeom prst="rect">
            <a:avLst/>
          </a:prstGeom>
        </p:spPr>
      </p:pic>
    </p:spTree>
    <p:extLst>
      <p:ext uri="{BB962C8B-B14F-4D97-AF65-F5344CB8AC3E}">
        <p14:creationId xmlns:p14="http://schemas.microsoft.com/office/powerpoint/2010/main" val="2035821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26</a:t>
            </a:fld>
            <a:endParaRPr lang="es-PE"/>
          </a:p>
        </p:txBody>
      </p:sp>
      <p:pic>
        <p:nvPicPr>
          <p:cNvPr id="5" name="Imagen 4"/>
          <p:cNvPicPr>
            <a:picLocks noChangeAspect="1"/>
          </p:cNvPicPr>
          <p:nvPr/>
        </p:nvPicPr>
        <p:blipFill>
          <a:blip r:embed="rId2"/>
          <a:stretch>
            <a:fillRect/>
          </a:stretch>
        </p:blipFill>
        <p:spPr>
          <a:xfrm>
            <a:off x="-19059"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8" name="Imagen 7"/>
          <p:cNvPicPr>
            <a:picLocks noChangeAspect="1"/>
          </p:cNvPicPr>
          <p:nvPr/>
        </p:nvPicPr>
        <p:blipFill>
          <a:blip r:embed="rId3"/>
          <a:stretch>
            <a:fillRect/>
          </a:stretch>
        </p:blipFill>
        <p:spPr>
          <a:xfrm>
            <a:off x="268465" y="899140"/>
            <a:ext cx="8568952" cy="3488400"/>
          </a:xfrm>
          <a:prstGeom prst="rect">
            <a:avLst/>
          </a:prstGeom>
        </p:spPr>
      </p:pic>
    </p:spTree>
    <p:extLst>
      <p:ext uri="{BB962C8B-B14F-4D97-AF65-F5344CB8AC3E}">
        <p14:creationId xmlns:p14="http://schemas.microsoft.com/office/powerpoint/2010/main" val="2598541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27</a:t>
            </a:fld>
            <a:endParaRPr lang="es-PE"/>
          </a:p>
        </p:txBody>
      </p:sp>
      <p:pic>
        <p:nvPicPr>
          <p:cNvPr id="5" name="Imagen 4"/>
          <p:cNvPicPr>
            <a:picLocks noChangeAspect="1"/>
          </p:cNvPicPr>
          <p:nvPr/>
        </p:nvPicPr>
        <p:blipFill>
          <a:blip r:embed="rId2"/>
          <a:stretch>
            <a:fillRect/>
          </a:stretch>
        </p:blipFill>
        <p:spPr>
          <a:xfrm>
            <a:off x="-19059"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2" name="Imagen 1"/>
          <p:cNvPicPr>
            <a:picLocks noChangeAspect="1"/>
          </p:cNvPicPr>
          <p:nvPr/>
        </p:nvPicPr>
        <p:blipFill>
          <a:blip r:embed="rId3"/>
          <a:stretch>
            <a:fillRect/>
          </a:stretch>
        </p:blipFill>
        <p:spPr>
          <a:xfrm>
            <a:off x="179513" y="231299"/>
            <a:ext cx="8792616" cy="6222037"/>
          </a:xfrm>
          <a:prstGeom prst="rect">
            <a:avLst/>
          </a:prstGeom>
        </p:spPr>
      </p:pic>
    </p:spTree>
    <p:extLst>
      <p:ext uri="{BB962C8B-B14F-4D97-AF65-F5344CB8AC3E}">
        <p14:creationId xmlns:p14="http://schemas.microsoft.com/office/powerpoint/2010/main" val="41846696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14E7D37-BC9D-4738-8EDB-C78E1B93D3EA}" type="slidenum">
              <a:rPr lang="es-PE" smtClean="0"/>
              <a:pPr>
                <a:defRPr/>
              </a:pPr>
              <a:t>28</a:t>
            </a:fld>
            <a:endParaRPr lang="es-PE"/>
          </a:p>
        </p:txBody>
      </p:sp>
      <p:pic>
        <p:nvPicPr>
          <p:cNvPr id="5" name="Imagen 4"/>
          <p:cNvPicPr>
            <a:picLocks noChangeAspect="1"/>
          </p:cNvPicPr>
          <p:nvPr/>
        </p:nvPicPr>
        <p:blipFill>
          <a:blip r:embed="rId2"/>
          <a:stretch>
            <a:fillRect/>
          </a:stretch>
        </p:blipFill>
        <p:spPr>
          <a:xfrm>
            <a:off x="-19059" y="0"/>
            <a:ext cx="9144000" cy="6886575"/>
          </a:xfrm>
          <a:prstGeom prst="rect">
            <a:avLst/>
          </a:prstGeom>
        </p:spPr>
      </p:pic>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pic>
        <p:nvPicPr>
          <p:cNvPr id="3" name="Imagen 2"/>
          <p:cNvPicPr>
            <a:picLocks noChangeAspect="1"/>
          </p:cNvPicPr>
          <p:nvPr/>
        </p:nvPicPr>
        <p:blipFill>
          <a:blip r:embed="rId3"/>
          <a:stretch>
            <a:fillRect/>
          </a:stretch>
        </p:blipFill>
        <p:spPr>
          <a:xfrm>
            <a:off x="268465" y="260648"/>
            <a:ext cx="8568952" cy="3264000"/>
          </a:xfrm>
          <a:prstGeom prst="rect">
            <a:avLst/>
          </a:prstGeom>
        </p:spPr>
      </p:pic>
      <p:pic>
        <p:nvPicPr>
          <p:cNvPr id="7" name="Imagen 6"/>
          <p:cNvPicPr>
            <a:picLocks noChangeAspect="1"/>
          </p:cNvPicPr>
          <p:nvPr/>
        </p:nvPicPr>
        <p:blipFill>
          <a:blip r:embed="rId4"/>
          <a:stretch>
            <a:fillRect/>
          </a:stretch>
        </p:blipFill>
        <p:spPr>
          <a:xfrm>
            <a:off x="278432" y="3679523"/>
            <a:ext cx="8558986" cy="3041952"/>
          </a:xfrm>
          <a:prstGeom prst="rect">
            <a:avLst/>
          </a:prstGeom>
        </p:spPr>
      </p:pic>
    </p:spTree>
    <p:extLst>
      <p:ext uri="{BB962C8B-B14F-4D97-AF65-F5344CB8AC3E}">
        <p14:creationId xmlns:p14="http://schemas.microsoft.com/office/powerpoint/2010/main" val="42311345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97" y="-15539"/>
            <a:ext cx="9144793" cy="6889077"/>
          </a:xfrm>
          <a:prstGeom prst="rect">
            <a:avLst/>
          </a:prstGeom>
        </p:spPr>
      </p:pic>
      <p:sp>
        <p:nvSpPr>
          <p:cNvPr id="14" name="13 CuadroTexto"/>
          <p:cNvSpPr txBox="1"/>
          <p:nvPr/>
        </p:nvSpPr>
        <p:spPr>
          <a:xfrm>
            <a:off x="785785" y="2038056"/>
            <a:ext cx="7572428" cy="206210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s-ES" sz="5400" cap="small" spc="50" dirty="0" smtClean="0">
                <a:ln w="11430"/>
                <a:solidFill>
                  <a:schemeClr val="accent1">
                    <a:lumMod val="50000"/>
                  </a:schemeClr>
                </a:solidFill>
                <a:effectLst>
                  <a:outerShdw blurRad="76200" dist="50800" dir="5400000" algn="tl" rotWithShape="0">
                    <a:srgbClr val="000000">
                      <a:alpha val="65000"/>
                    </a:srgbClr>
                  </a:outerShdw>
                </a:effectLst>
              </a:rPr>
              <a:t>MUCHAS GRACIAS </a:t>
            </a:r>
          </a:p>
          <a:p>
            <a:pPr>
              <a:defRPr/>
            </a:pPr>
            <a:endParaRPr lang="es-ES" sz="1800" cap="small" spc="50" dirty="0">
              <a:ln w="11430"/>
              <a:solidFill>
                <a:schemeClr val="accent1">
                  <a:lumMod val="50000"/>
                </a:schemeClr>
              </a:solidFill>
              <a:effectLst>
                <a:outerShdw blurRad="76200" dist="50800" dir="5400000" algn="tl" rotWithShape="0">
                  <a:srgbClr val="000000">
                    <a:alpha val="65000"/>
                  </a:srgbClr>
                </a:outerShdw>
              </a:effectLst>
            </a:endParaRPr>
          </a:p>
          <a:p>
            <a:pPr>
              <a:defRPr/>
            </a:pPr>
            <a:r>
              <a:rPr lang="es-ES" sz="5400" cap="small" spc="50" dirty="0" smtClean="0">
                <a:ln w="11430"/>
                <a:solidFill>
                  <a:schemeClr val="accent1">
                    <a:lumMod val="50000"/>
                  </a:schemeClr>
                </a:solidFill>
                <a:effectLst>
                  <a:outerShdw blurRad="76200" dist="50800" dir="5400000" algn="tl" rotWithShape="0">
                    <a:srgbClr val="000000">
                      <a:alpha val="65000"/>
                    </a:srgbClr>
                  </a:outerShdw>
                </a:effectLst>
              </a:rPr>
              <a:t>POR SU ATENCIÓN </a:t>
            </a:r>
            <a:endParaRPr lang="es-ES" sz="5400" cap="small" spc="50" dirty="0">
              <a:ln w="11430"/>
              <a:solidFill>
                <a:schemeClr val="accent1">
                  <a:lumMod val="50000"/>
                </a:schemeClr>
              </a:solidFill>
              <a:effectLst>
                <a:outerShdw blurRad="76200" dist="50800" dir="5400000" algn="tl" rotWithShape="0">
                  <a:srgbClr val="000000">
                    <a:alpha val="65000"/>
                  </a:srgbClr>
                </a:outerShdw>
              </a:effectLst>
            </a:endParaRPr>
          </a:p>
        </p:txBody>
      </p:sp>
      <p:graphicFrame>
        <p:nvGraphicFramePr>
          <p:cNvPr id="16" name="Group 103"/>
          <p:cNvGraphicFramePr>
            <a:graphicFrameLocks noGrp="1"/>
          </p:cNvGraphicFramePr>
          <p:nvPr>
            <p:extLst>
              <p:ext uri="{D42A27DB-BD31-4B8C-83A1-F6EECF244321}">
                <p14:modId xmlns:p14="http://schemas.microsoft.com/office/powerpoint/2010/main" val="3700911829"/>
              </p:ext>
            </p:extLst>
          </p:nvPr>
        </p:nvGraphicFramePr>
        <p:xfrm>
          <a:off x="107504" y="188640"/>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pic>
        <p:nvPicPr>
          <p:cNvPr id="3" name="Imagen 2"/>
          <p:cNvPicPr>
            <a:picLocks noChangeAspect="1"/>
          </p:cNvPicPr>
          <p:nvPr/>
        </p:nvPicPr>
        <p:blipFill>
          <a:blip r:embed="rId3"/>
          <a:stretch>
            <a:fillRect/>
          </a:stretch>
        </p:blipFill>
        <p:spPr>
          <a:xfrm>
            <a:off x="3901382" y="5845976"/>
            <a:ext cx="5243014" cy="101202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stretch>
            <a:fillRect/>
          </a:stretch>
        </p:blipFill>
        <p:spPr>
          <a:xfrm>
            <a:off x="0" y="-24450"/>
            <a:ext cx="9144000" cy="6886575"/>
          </a:xfrm>
          <a:prstGeom prst="rect">
            <a:avLst/>
          </a:prstGeom>
        </p:spPr>
      </p:pic>
      <p:sp>
        <p:nvSpPr>
          <p:cNvPr id="29700" name="2 CuadroTexto"/>
          <p:cNvSpPr txBox="1">
            <a:spLocks noChangeArrowheads="1"/>
          </p:cNvSpPr>
          <p:nvPr/>
        </p:nvSpPr>
        <p:spPr bwMode="auto">
          <a:xfrm>
            <a:off x="179512" y="92219"/>
            <a:ext cx="2308225" cy="584200"/>
          </a:xfrm>
          <a:prstGeom prst="rect">
            <a:avLst/>
          </a:prstGeom>
          <a:noFill/>
          <a:ln w="9525">
            <a:noFill/>
            <a:miter lim="800000"/>
            <a:headEnd/>
            <a:tailEnd/>
          </a:ln>
        </p:spPr>
        <p:txBody>
          <a:bodyPr wrap="none">
            <a:spAutoFit/>
          </a:bodyPr>
          <a:lstStyle/>
          <a:p>
            <a:r>
              <a:rPr lang="es-ES" sz="3200" dirty="0">
                <a:latin typeface="Calibri" pitchFamily="34" charset="0"/>
              </a:rPr>
              <a:t>BASE LEGAL:</a:t>
            </a:r>
          </a:p>
        </p:txBody>
      </p:sp>
      <p:sp>
        <p:nvSpPr>
          <p:cNvPr id="29701" name="3 CuadroTexto"/>
          <p:cNvSpPr txBox="1">
            <a:spLocks noChangeArrowheads="1"/>
          </p:cNvSpPr>
          <p:nvPr/>
        </p:nvSpPr>
        <p:spPr bwMode="auto">
          <a:xfrm>
            <a:off x="179512" y="676419"/>
            <a:ext cx="8572500" cy="7309693"/>
          </a:xfrm>
          <a:prstGeom prst="rect">
            <a:avLst/>
          </a:prstGeom>
          <a:noFill/>
          <a:ln w="9525">
            <a:noFill/>
            <a:miter lim="800000"/>
            <a:headEnd/>
            <a:tailEnd/>
          </a:ln>
        </p:spPr>
        <p:txBody>
          <a:bodyPr>
            <a:spAutoFit/>
          </a:bodyPr>
          <a:lstStyle/>
          <a:p>
            <a:pPr marL="450850" indent="-450850" algn="just">
              <a:spcBef>
                <a:spcPts val="600"/>
              </a:spcBef>
              <a:spcAft>
                <a:spcPts val="600"/>
              </a:spcAft>
              <a:buFont typeface="Arial" charset="0"/>
              <a:buAutoNum type="arabicPeriod"/>
            </a:pPr>
            <a:r>
              <a:rPr lang="es-ES" dirty="0" smtClean="0">
                <a:latin typeface="Calibri" pitchFamily="34" charset="0"/>
                <a:hlinkClick r:id="rId3"/>
              </a:rPr>
              <a:t>Ley </a:t>
            </a:r>
            <a:r>
              <a:rPr lang="es-ES" dirty="0">
                <a:latin typeface="Calibri" pitchFamily="34" charset="0"/>
                <a:hlinkClick r:id="rId3"/>
              </a:rPr>
              <a:t>Nº 28411</a:t>
            </a:r>
            <a:r>
              <a:rPr lang="es-ES" dirty="0">
                <a:latin typeface="Calibri" pitchFamily="34" charset="0"/>
              </a:rPr>
              <a:t> – </a:t>
            </a:r>
            <a:r>
              <a:rPr lang="es-ES" sz="2000" dirty="0">
                <a:latin typeface="Calibri" pitchFamily="34" charset="0"/>
              </a:rPr>
              <a:t>Ley General del Sistema Nacional del Presupuesto </a:t>
            </a:r>
            <a:r>
              <a:rPr lang="es-ES" sz="2000" dirty="0" smtClean="0">
                <a:latin typeface="Calibri" pitchFamily="34" charset="0"/>
              </a:rPr>
              <a:t>Público  (art.2° numeral 1 y 2)</a:t>
            </a:r>
          </a:p>
          <a:p>
            <a:pPr marL="450850" indent="-450850" algn="just">
              <a:spcBef>
                <a:spcPts val="600"/>
              </a:spcBef>
              <a:spcAft>
                <a:spcPts val="600"/>
              </a:spcAft>
              <a:tabLst>
                <a:tab pos="450850" algn="l"/>
              </a:tabLst>
            </a:pPr>
            <a:r>
              <a:rPr lang="es-ES" sz="2000" dirty="0">
                <a:latin typeface="Calibri" pitchFamily="34" charset="0"/>
              </a:rPr>
              <a:t>	</a:t>
            </a:r>
            <a:r>
              <a:rPr lang="es-ES" dirty="0" smtClean="0">
                <a:solidFill>
                  <a:srgbClr val="0070C0"/>
                </a:solidFill>
                <a:latin typeface="Calibri" pitchFamily="34" charset="0"/>
              </a:rPr>
              <a:t>Art.2° .- </a:t>
            </a:r>
            <a:r>
              <a:rPr lang="es-ES" sz="2000" b="0" dirty="0" smtClean="0">
                <a:solidFill>
                  <a:srgbClr val="0070C0"/>
                </a:solidFill>
                <a:latin typeface="Calibri" pitchFamily="34" charset="0"/>
              </a:rPr>
              <a:t>Ámbito de Aplicación: La Ley General es de Alcance a las siguientes entidades:</a:t>
            </a:r>
          </a:p>
          <a:p>
            <a:pPr marL="631825" indent="-187325" algn="just">
              <a:spcBef>
                <a:spcPts val="0"/>
              </a:spcBef>
              <a:spcAft>
                <a:spcPts val="0"/>
              </a:spcAft>
              <a:tabLst>
                <a:tab pos="450850" algn="l"/>
              </a:tabLst>
            </a:pPr>
            <a:r>
              <a:rPr lang="es-ES" sz="2000" b="0" dirty="0" smtClean="0">
                <a:solidFill>
                  <a:schemeClr val="accent2"/>
                </a:solidFill>
                <a:latin typeface="Calibri" pitchFamily="34" charset="0"/>
              </a:rPr>
              <a:t>1.- </a:t>
            </a:r>
            <a:r>
              <a:rPr lang="es-ES" sz="2000" b="0" dirty="0" smtClean="0">
                <a:latin typeface="Calibri" pitchFamily="34" charset="0"/>
              </a:rPr>
              <a:t>Las Entidades del Gobierno General comprendidas en los niveles de: </a:t>
            </a:r>
          </a:p>
          <a:p>
            <a:pPr marL="892175" indent="-169863" algn="just">
              <a:spcBef>
                <a:spcPts val="0"/>
              </a:spcBef>
              <a:spcAft>
                <a:spcPts val="0"/>
              </a:spcAft>
              <a:tabLst>
                <a:tab pos="450850" algn="l"/>
              </a:tabLst>
            </a:pPr>
            <a:r>
              <a:rPr lang="es-ES" sz="2000" b="0" dirty="0">
                <a:latin typeface="Calibri" pitchFamily="34" charset="0"/>
              </a:rPr>
              <a:t> </a:t>
            </a:r>
            <a:r>
              <a:rPr lang="es-ES" sz="2000" b="0" dirty="0" smtClean="0">
                <a:latin typeface="Calibri" pitchFamily="34" charset="0"/>
              </a:rPr>
              <a:t>- </a:t>
            </a:r>
            <a:r>
              <a:rPr lang="es-ES" sz="2000" b="0" dirty="0" smtClean="0">
                <a:solidFill>
                  <a:schemeClr val="accent2"/>
                </a:solidFill>
                <a:latin typeface="Calibri" pitchFamily="34" charset="0"/>
              </a:rPr>
              <a:t>Gobierno Nacional: </a:t>
            </a:r>
          </a:p>
          <a:p>
            <a:pPr marL="1343025" algn="just">
              <a:spcBef>
                <a:spcPts val="0"/>
              </a:spcBef>
              <a:spcAft>
                <a:spcPts val="0"/>
              </a:spcAft>
              <a:tabLst>
                <a:tab pos="450850" algn="l"/>
              </a:tabLst>
            </a:pPr>
            <a:r>
              <a:rPr lang="es-ES" sz="2000" b="0" dirty="0" smtClean="0">
                <a:latin typeface="Calibri" pitchFamily="34" charset="0"/>
              </a:rPr>
              <a:t>a) Administración Central, comprende a los organismos representativos de los Poderes Ejecutivo, Legislativo y Judicial, y sus organismos públicos descentralizados, universidades publicas y los organismos constitucionalmente autónomos.</a:t>
            </a:r>
          </a:p>
          <a:p>
            <a:pPr marL="1343025" algn="just">
              <a:spcBef>
                <a:spcPts val="0"/>
              </a:spcBef>
              <a:spcAft>
                <a:spcPts val="0"/>
              </a:spcAft>
              <a:tabLst>
                <a:tab pos="450850" algn="l"/>
              </a:tabLst>
            </a:pPr>
            <a:r>
              <a:rPr lang="es-ES" sz="2000" b="0" dirty="0" smtClean="0">
                <a:latin typeface="Calibri" pitchFamily="34" charset="0"/>
              </a:rPr>
              <a:t>b) Organismos Reguladores </a:t>
            </a:r>
          </a:p>
          <a:p>
            <a:pPr marL="1343025" algn="just">
              <a:spcBef>
                <a:spcPts val="0"/>
              </a:spcBef>
              <a:spcAft>
                <a:spcPts val="0"/>
              </a:spcAft>
              <a:tabLst>
                <a:tab pos="450850" algn="l"/>
              </a:tabLst>
            </a:pPr>
            <a:r>
              <a:rPr lang="es-ES" sz="2000" b="0" dirty="0" smtClean="0">
                <a:latin typeface="Calibri" pitchFamily="34" charset="0"/>
              </a:rPr>
              <a:t>c) Organismos Recaudadores y Supervisores</a:t>
            </a:r>
          </a:p>
          <a:p>
            <a:pPr marL="1343025" algn="just">
              <a:spcBef>
                <a:spcPts val="0"/>
              </a:spcBef>
              <a:spcAft>
                <a:spcPts val="0"/>
              </a:spcAft>
              <a:tabLst>
                <a:tab pos="450850" algn="l"/>
              </a:tabLst>
            </a:pPr>
            <a:r>
              <a:rPr lang="es-ES" sz="2000" b="0" dirty="0" smtClean="0">
                <a:latin typeface="Calibri" pitchFamily="34" charset="0"/>
              </a:rPr>
              <a:t>d) Los Fondos Especiales con personería Jurídica</a:t>
            </a:r>
          </a:p>
          <a:p>
            <a:pPr marL="1343025" algn="just">
              <a:spcBef>
                <a:spcPts val="0"/>
              </a:spcBef>
              <a:spcAft>
                <a:spcPts val="0"/>
              </a:spcAft>
              <a:tabLst>
                <a:tab pos="450850" algn="l"/>
              </a:tabLst>
            </a:pPr>
            <a:r>
              <a:rPr lang="es-ES" sz="2000" b="0" dirty="0" smtClean="0">
                <a:latin typeface="Calibri" pitchFamily="34" charset="0"/>
              </a:rPr>
              <a:t>e) Las Beneficencias y sus dependencias.</a:t>
            </a:r>
          </a:p>
          <a:p>
            <a:pPr marL="1166813" indent="-265113" algn="just" defTabSz="892175">
              <a:spcBef>
                <a:spcPts val="0"/>
              </a:spcBef>
              <a:spcAft>
                <a:spcPts val="0"/>
              </a:spcAft>
              <a:buFontTx/>
              <a:buChar char="-"/>
              <a:tabLst>
                <a:tab pos="450850" algn="l"/>
              </a:tabLst>
            </a:pPr>
            <a:r>
              <a:rPr lang="es-ES" sz="2000" b="0" dirty="0" smtClean="0">
                <a:solidFill>
                  <a:schemeClr val="accent2"/>
                </a:solidFill>
                <a:latin typeface="Calibri" pitchFamily="34" charset="0"/>
              </a:rPr>
              <a:t>Gobierno Regional</a:t>
            </a:r>
            <a:r>
              <a:rPr lang="es-ES" sz="2000" b="0" dirty="0" smtClean="0">
                <a:latin typeface="Calibri" pitchFamily="34" charset="0"/>
              </a:rPr>
              <a:t>: Los Gobiernos Regionales y sus organismos públicos descentralizados.</a:t>
            </a:r>
          </a:p>
          <a:p>
            <a:pPr marL="1166813" indent="-265113" algn="just">
              <a:spcBef>
                <a:spcPts val="0"/>
              </a:spcBef>
              <a:spcAft>
                <a:spcPts val="0"/>
              </a:spcAft>
              <a:buFontTx/>
              <a:buChar char="-"/>
              <a:tabLst>
                <a:tab pos="450850" algn="l"/>
                <a:tab pos="1073150" algn="l"/>
              </a:tabLst>
            </a:pPr>
            <a:r>
              <a:rPr lang="es-ES" sz="2000" b="0" dirty="0" smtClean="0">
                <a:latin typeface="Calibri" pitchFamily="34" charset="0"/>
              </a:rPr>
              <a:t> </a:t>
            </a:r>
            <a:r>
              <a:rPr lang="es-ES" sz="2000" b="0" dirty="0" smtClean="0">
                <a:solidFill>
                  <a:schemeClr val="accent2"/>
                </a:solidFill>
                <a:latin typeface="Calibri" pitchFamily="34" charset="0"/>
              </a:rPr>
              <a:t>Gobierno Local</a:t>
            </a:r>
            <a:r>
              <a:rPr lang="es-ES" sz="2000" b="0" dirty="0" smtClean="0">
                <a:latin typeface="Calibri" pitchFamily="34" charset="0"/>
              </a:rPr>
              <a:t>: Los gobiernos locales y sus organismos públicos descentralizados.</a:t>
            </a:r>
          </a:p>
          <a:p>
            <a:pPr marL="631825" indent="-90488" algn="just">
              <a:spcBef>
                <a:spcPts val="0"/>
              </a:spcBef>
              <a:spcAft>
                <a:spcPts val="0"/>
              </a:spcAft>
              <a:tabLst>
                <a:tab pos="450850" algn="l"/>
              </a:tabLst>
            </a:pPr>
            <a:r>
              <a:rPr lang="es-ES" sz="2000" b="0" dirty="0" smtClean="0">
                <a:solidFill>
                  <a:schemeClr val="accent2"/>
                </a:solidFill>
                <a:latin typeface="Calibri" pitchFamily="34" charset="0"/>
              </a:rPr>
              <a:t>2.- </a:t>
            </a:r>
            <a:r>
              <a:rPr lang="es-ES" sz="2000" b="0" dirty="0" smtClean="0">
                <a:latin typeface="Calibri" pitchFamily="34" charset="0"/>
              </a:rPr>
              <a:t>Las Empresas de los Gobiernos Regionales y Gobiernos Locales.</a:t>
            </a:r>
          </a:p>
          <a:p>
            <a:pPr marL="631825" algn="just">
              <a:spcBef>
                <a:spcPts val="600"/>
              </a:spcBef>
              <a:spcAft>
                <a:spcPts val="600"/>
              </a:spcAft>
              <a:tabLst>
                <a:tab pos="450850" algn="l"/>
              </a:tabLst>
            </a:pPr>
            <a:endParaRPr lang="es-ES" dirty="0" smtClean="0">
              <a:latin typeface="Calibri" pitchFamily="34" charset="0"/>
            </a:endParaRPr>
          </a:p>
          <a:p>
            <a:pPr algn="just">
              <a:spcBef>
                <a:spcPts val="600"/>
              </a:spcBef>
              <a:spcAft>
                <a:spcPts val="600"/>
              </a:spcAft>
              <a:tabLst>
                <a:tab pos="450850" algn="l"/>
              </a:tabLst>
            </a:pPr>
            <a:r>
              <a:rPr lang="es-ES" dirty="0">
                <a:latin typeface="Calibri" pitchFamily="34" charset="0"/>
              </a:rPr>
              <a:t>	</a:t>
            </a:r>
            <a:r>
              <a:rPr lang="es-ES" dirty="0" smtClean="0">
                <a:latin typeface="Calibri" pitchFamily="34" charset="0"/>
              </a:rPr>
              <a:t> </a:t>
            </a:r>
            <a:r>
              <a:rPr lang="es-ES" sz="2700" dirty="0" smtClean="0">
                <a:latin typeface="Calibri" pitchFamily="34" charset="0"/>
              </a:rPr>
              <a:t>	 </a:t>
            </a:r>
            <a:endParaRPr lang="es-ES" sz="2700" dirty="0">
              <a:latin typeface="Calibri" pitchFamily="34" charset="0"/>
            </a:endParaRPr>
          </a:p>
        </p:txBody>
      </p:sp>
    </p:spTree>
    <p:extLst>
      <p:ext uri="{BB962C8B-B14F-4D97-AF65-F5344CB8AC3E}">
        <p14:creationId xmlns:p14="http://schemas.microsoft.com/office/powerpoint/2010/main" val="3750309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stretch>
            <a:fillRect/>
          </a:stretch>
        </p:blipFill>
        <p:spPr>
          <a:xfrm>
            <a:off x="0" y="-24450"/>
            <a:ext cx="9144000" cy="6886575"/>
          </a:xfrm>
          <a:prstGeom prst="rect">
            <a:avLst/>
          </a:prstGeom>
        </p:spPr>
      </p:pic>
      <p:sp>
        <p:nvSpPr>
          <p:cNvPr id="29700" name="2 CuadroTexto"/>
          <p:cNvSpPr txBox="1">
            <a:spLocks noChangeArrowheads="1"/>
          </p:cNvSpPr>
          <p:nvPr/>
        </p:nvSpPr>
        <p:spPr bwMode="auto">
          <a:xfrm>
            <a:off x="323528" y="764704"/>
            <a:ext cx="2308225" cy="584200"/>
          </a:xfrm>
          <a:prstGeom prst="rect">
            <a:avLst/>
          </a:prstGeom>
          <a:noFill/>
          <a:ln w="9525">
            <a:noFill/>
            <a:miter lim="800000"/>
            <a:headEnd/>
            <a:tailEnd/>
          </a:ln>
        </p:spPr>
        <p:txBody>
          <a:bodyPr wrap="none">
            <a:spAutoFit/>
          </a:bodyPr>
          <a:lstStyle/>
          <a:p>
            <a:r>
              <a:rPr lang="es-ES" sz="3200" dirty="0">
                <a:latin typeface="Calibri" pitchFamily="34" charset="0"/>
              </a:rPr>
              <a:t>BASE LEGAL:</a:t>
            </a:r>
          </a:p>
        </p:txBody>
      </p:sp>
      <p:sp>
        <p:nvSpPr>
          <p:cNvPr id="29701" name="3 CuadroTexto"/>
          <p:cNvSpPr txBox="1">
            <a:spLocks noChangeArrowheads="1"/>
          </p:cNvSpPr>
          <p:nvPr/>
        </p:nvSpPr>
        <p:spPr bwMode="auto">
          <a:xfrm>
            <a:off x="179512" y="1674167"/>
            <a:ext cx="8572500" cy="3185487"/>
          </a:xfrm>
          <a:prstGeom prst="rect">
            <a:avLst/>
          </a:prstGeom>
          <a:noFill/>
          <a:ln w="9525">
            <a:noFill/>
            <a:miter lim="800000"/>
            <a:headEnd/>
            <a:tailEnd/>
          </a:ln>
        </p:spPr>
        <p:txBody>
          <a:bodyPr>
            <a:spAutoFit/>
          </a:bodyPr>
          <a:lstStyle/>
          <a:p>
            <a:pPr marL="457200" indent="-457200" algn="just">
              <a:spcBef>
                <a:spcPts val="600"/>
              </a:spcBef>
              <a:spcAft>
                <a:spcPts val="600"/>
              </a:spcAft>
              <a:buFont typeface="Arial" charset="0"/>
              <a:buAutoNum type="arabicPeriod"/>
            </a:pPr>
            <a:r>
              <a:rPr lang="es-ES" dirty="0" smtClean="0">
                <a:latin typeface="Calibri" pitchFamily="34" charset="0"/>
                <a:hlinkClick r:id="rId3"/>
              </a:rPr>
              <a:t>Ley </a:t>
            </a:r>
            <a:r>
              <a:rPr lang="es-ES" dirty="0">
                <a:latin typeface="Calibri" pitchFamily="34" charset="0"/>
                <a:hlinkClick r:id="rId3"/>
              </a:rPr>
              <a:t>N° 28708</a:t>
            </a:r>
            <a:r>
              <a:rPr lang="es-ES" dirty="0">
                <a:latin typeface="Calibri" pitchFamily="34" charset="0"/>
              </a:rPr>
              <a:t> - Ley General del Sistema Nacional de Contabilidad ( Artículo 7º  </a:t>
            </a:r>
            <a:r>
              <a:rPr lang="es-ES" dirty="0" smtClean="0">
                <a:latin typeface="Calibri" pitchFamily="34" charset="0"/>
              </a:rPr>
              <a:t>Atribuciones de la DGCP)</a:t>
            </a:r>
            <a:endParaRPr lang="es-ES" dirty="0">
              <a:latin typeface="Calibri" pitchFamily="34" charset="0"/>
            </a:endParaRPr>
          </a:p>
          <a:p>
            <a:pPr marL="457200" indent="-457200" algn="just">
              <a:spcBef>
                <a:spcPts val="600"/>
              </a:spcBef>
              <a:spcAft>
                <a:spcPts val="600"/>
              </a:spcAft>
              <a:buFont typeface="Arial" charset="0"/>
              <a:buAutoNum type="arabicPeriod"/>
            </a:pPr>
            <a:r>
              <a:rPr lang="es-ES" dirty="0">
                <a:latin typeface="Calibri" pitchFamily="34" charset="0"/>
                <a:hlinkClick r:id="rId4"/>
              </a:rPr>
              <a:t>Resolución Ministerial Nº 059-2010-EF/93</a:t>
            </a:r>
            <a:r>
              <a:rPr lang="es-ES" dirty="0">
                <a:latin typeface="Calibri" pitchFamily="34" charset="0"/>
              </a:rPr>
              <a:t> </a:t>
            </a:r>
            <a:r>
              <a:rPr lang="es-ES" dirty="0" smtClean="0">
                <a:latin typeface="Calibri" pitchFamily="34" charset="0"/>
              </a:rPr>
              <a:t>Aprueba el </a:t>
            </a:r>
            <a:r>
              <a:rPr lang="es-ES" dirty="0">
                <a:latin typeface="Calibri" pitchFamily="34" charset="0"/>
              </a:rPr>
              <a:t>Reglamento de la presentación de la información de los Fondos de Saldos Públicos – SAFOP. </a:t>
            </a:r>
          </a:p>
          <a:p>
            <a:pPr marL="457200" indent="-457200" algn="just">
              <a:spcBef>
                <a:spcPts val="600"/>
              </a:spcBef>
              <a:spcAft>
                <a:spcPts val="600"/>
              </a:spcAft>
              <a:buFont typeface="Arial" charset="0"/>
              <a:buAutoNum type="arabicPeriod"/>
            </a:pPr>
            <a:r>
              <a:rPr lang="es-ES" dirty="0">
                <a:latin typeface="Calibri" pitchFamily="34" charset="0"/>
              </a:rPr>
              <a:t>Otros</a:t>
            </a:r>
          </a:p>
          <a:p>
            <a:pPr marL="457200" indent="-457200" algn="just">
              <a:spcBef>
                <a:spcPts val="600"/>
              </a:spcBef>
              <a:spcAft>
                <a:spcPts val="600"/>
              </a:spcAft>
              <a:buFont typeface="Arial" charset="0"/>
              <a:buAutoNum type="arabicPeriod"/>
            </a:pPr>
            <a:endParaRPr lang="es-ES" sz="2700" dirty="0">
              <a:latin typeface="Calibri" pitchFamily="34" charset="0"/>
            </a:endParaRPr>
          </a:p>
        </p:txBody>
      </p:sp>
      <p:sp>
        <p:nvSpPr>
          <p:cNvPr id="14"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extLst>
      <p:ext uri="{BB962C8B-B14F-4D97-AF65-F5344CB8AC3E}">
        <p14:creationId xmlns:p14="http://schemas.microsoft.com/office/powerpoint/2010/main" val="873060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0" y="-24450"/>
            <a:ext cx="9144000" cy="6886575"/>
          </a:xfrm>
          <a:prstGeom prst="rect">
            <a:avLst/>
          </a:prstGeom>
        </p:spPr>
      </p:pic>
      <p:sp>
        <p:nvSpPr>
          <p:cNvPr id="30722" name="3 Marcador de número de diapositiva"/>
          <p:cNvSpPr>
            <a:spLocks noGrp="1"/>
          </p:cNvSpPr>
          <p:nvPr>
            <p:ph type="sldNum" sz="quarter" idx="12"/>
          </p:nvPr>
        </p:nvSpPr>
        <p:spPr>
          <a:noFill/>
        </p:spPr>
        <p:txBody>
          <a:bodyPr/>
          <a:lstStyle/>
          <a:p>
            <a:fld id="{A6C04F3D-5871-4E6F-BC4E-57C6CCBAF666}" type="slidenum">
              <a:rPr lang="es-PE" smtClean="0"/>
              <a:pPr/>
              <a:t>5</a:t>
            </a:fld>
            <a:endParaRPr lang="es-PE" smtClean="0"/>
          </a:p>
        </p:txBody>
      </p:sp>
      <p:graphicFrame>
        <p:nvGraphicFramePr>
          <p:cNvPr id="17" name="16 Diagrama"/>
          <p:cNvGraphicFramePr/>
          <p:nvPr>
            <p:extLst>
              <p:ext uri="{D42A27DB-BD31-4B8C-83A1-F6EECF244321}">
                <p14:modId xmlns:p14="http://schemas.microsoft.com/office/powerpoint/2010/main" val="478873585"/>
              </p:ext>
            </p:extLst>
          </p:nvPr>
        </p:nvGraphicFramePr>
        <p:xfrm>
          <a:off x="479878" y="1030251"/>
          <a:ext cx="8072494" cy="5691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18 CuadroTexto"/>
          <p:cNvSpPr txBox="1"/>
          <p:nvPr/>
        </p:nvSpPr>
        <p:spPr>
          <a:xfrm>
            <a:off x="323528" y="188640"/>
            <a:ext cx="8352928" cy="707886"/>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scene3d>
              <a:camera prst="orthographicFront"/>
              <a:lightRig rig="soft" dir="t">
                <a:rot lat="0" lon="0" rev="10800000"/>
              </a:lightRig>
            </a:scene3d>
            <a:sp3d>
              <a:bevelT w="27940" h="12700"/>
              <a:contourClr>
                <a:srgbClr val="DDDDDD"/>
              </a:contourClr>
            </a:sp3d>
          </a:bodyPr>
          <a:lstStyle/>
          <a:p>
            <a:pPr>
              <a:defRPr/>
            </a:pPr>
            <a:r>
              <a:rPr lang="es-ES" sz="2000" spc="150" dirty="0">
                <a:ln w="11430"/>
                <a:solidFill>
                  <a:schemeClr val="accent1">
                    <a:lumMod val="75000"/>
                  </a:schemeClr>
                </a:solidFill>
                <a:effectLst>
                  <a:outerShdw blurRad="25400" algn="tl" rotWithShape="0">
                    <a:srgbClr val="000000">
                      <a:alpha val="43000"/>
                    </a:srgbClr>
                  </a:outerShdw>
                </a:effectLst>
                <a:latin typeface="Calibri" pitchFamily="34" charset="0"/>
              </a:rPr>
              <a:t>CONTENIDO </a:t>
            </a:r>
            <a:r>
              <a:rPr lang="es-ES" sz="2000" spc="150" dirty="0" smtClean="0">
                <a:ln w="11430"/>
                <a:solidFill>
                  <a:schemeClr val="accent1">
                    <a:lumMod val="75000"/>
                  </a:schemeClr>
                </a:solidFill>
                <a:effectLst>
                  <a:outerShdw blurRad="25400" algn="tl" rotWithShape="0">
                    <a:srgbClr val="000000">
                      <a:alpha val="43000"/>
                    </a:srgbClr>
                  </a:outerShdw>
                </a:effectLst>
                <a:latin typeface="Calibri" pitchFamily="34" charset="0"/>
              </a:rPr>
              <a:t>DEL REGLAMENTO  DE LOS SALDOS DE FONDOS PÚBLICOS - SAFOP</a:t>
            </a:r>
            <a:endParaRPr lang="es-ES" sz="2000" spc="150" dirty="0">
              <a:ln w="11430"/>
              <a:solidFill>
                <a:schemeClr val="accent1">
                  <a:lumMod val="75000"/>
                </a:schemeClr>
              </a:solidFill>
              <a:effectLst>
                <a:outerShdw blurRad="25400" algn="tl" rotWithShape="0">
                  <a:srgbClr val="000000">
                    <a:alpha val="43000"/>
                  </a:srgbClr>
                </a:outerShdw>
              </a:effectLst>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14690" y="15699"/>
            <a:ext cx="9144000" cy="6886575"/>
          </a:xfrm>
          <a:prstGeom prst="rect">
            <a:avLst/>
          </a:prstGeom>
        </p:spPr>
      </p:pic>
      <p:sp>
        <p:nvSpPr>
          <p:cNvPr id="19" name="18 CuadroTexto"/>
          <p:cNvSpPr txBox="1"/>
          <p:nvPr/>
        </p:nvSpPr>
        <p:spPr>
          <a:xfrm>
            <a:off x="380846" y="188640"/>
            <a:ext cx="8352928" cy="707886"/>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scene3d>
              <a:camera prst="orthographicFront"/>
              <a:lightRig rig="soft" dir="t">
                <a:rot lat="0" lon="0" rev="10800000"/>
              </a:lightRig>
            </a:scene3d>
            <a:sp3d>
              <a:bevelT w="27940" h="12700"/>
              <a:contourClr>
                <a:srgbClr val="DDDDDD"/>
              </a:contourClr>
            </a:sp3d>
          </a:bodyPr>
          <a:lstStyle/>
          <a:p>
            <a:pPr>
              <a:defRPr/>
            </a:pPr>
            <a:r>
              <a:rPr lang="es-ES" sz="2000" spc="150" dirty="0" smtClean="0">
                <a:ln w="11430"/>
                <a:solidFill>
                  <a:schemeClr val="accent1">
                    <a:lumMod val="75000"/>
                  </a:schemeClr>
                </a:solidFill>
                <a:effectLst>
                  <a:outerShdw blurRad="25400" algn="tl" rotWithShape="0">
                    <a:srgbClr val="000000">
                      <a:alpha val="43000"/>
                    </a:srgbClr>
                  </a:outerShdw>
                </a:effectLst>
                <a:latin typeface="Calibri" pitchFamily="34" charset="0"/>
              </a:rPr>
              <a:t>FLUJO DE INFORMACIÓN PARA REPORTES DE LOS SALDOS DE FONDOS PÚBLICOS - SAFOP</a:t>
            </a:r>
            <a:endParaRPr lang="es-ES" sz="2000" spc="150" dirty="0">
              <a:ln w="11430"/>
              <a:solidFill>
                <a:schemeClr val="accent1">
                  <a:lumMod val="75000"/>
                </a:schemeClr>
              </a:solidFill>
              <a:effectLst>
                <a:outerShdw blurRad="25400" algn="tl" rotWithShape="0">
                  <a:srgbClr val="000000">
                    <a:alpha val="43000"/>
                  </a:srgbClr>
                </a:outerShdw>
              </a:effectLst>
              <a:latin typeface="Calibri" pitchFamily="34" charset="0"/>
            </a:endParaRPr>
          </a:p>
        </p:txBody>
      </p:sp>
      <p:graphicFrame>
        <p:nvGraphicFramePr>
          <p:cNvPr id="6" name="Diagrama 5"/>
          <p:cNvGraphicFramePr/>
          <p:nvPr>
            <p:extLst>
              <p:ext uri="{D42A27DB-BD31-4B8C-83A1-F6EECF244321}">
                <p14:modId xmlns:p14="http://schemas.microsoft.com/office/powerpoint/2010/main" val="2118834313"/>
              </p:ext>
            </p:extLst>
          </p:nvPr>
        </p:nvGraphicFramePr>
        <p:xfrm>
          <a:off x="723251" y="1236762"/>
          <a:ext cx="7668117" cy="36323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7" name="CuadroTexto 6"/>
          <p:cNvSpPr txBox="1"/>
          <p:nvPr/>
        </p:nvSpPr>
        <p:spPr>
          <a:xfrm>
            <a:off x="1835696" y="4221088"/>
            <a:ext cx="4896544" cy="400110"/>
          </a:xfrm>
          <a:prstGeom prst="rect">
            <a:avLst/>
          </a:prstGeom>
          <a:noFill/>
        </p:spPr>
        <p:txBody>
          <a:bodyPr wrap="square" rtlCol="0">
            <a:spAutoFit/>
          </a:bodyPr>
          <a:lstStyle/>
          <a:p>
            <a:r>
              <a:rPr lang="es-ES" sz="2000" dirty="0" smtClean="0">
                <a:latin typeface="Calibri" panose="020F0502020204030204" pitchFamily="34" charset="0"/>
              </a:rPr>
              <a:t>REGISTRO EN EL APLICATIVO SAFOP</a:t>
            </a:r>
            <a:endParaRPr lang="es-ES" sz="2000" dirty="0">
              <a:latin typeface="Calibri" panose="020F0502020204030204" pitchFamily="34" charset="0"/>
            </a:endParaRPr>
          </a:p>
        </p:txBody>
      </p:sp>
      <p:graphicFrame>
        <p:nvGraphicFramePr>
          <p:cNvPr id="10" name="Diagrama 9"/>
          <p:cNvGraphicFramePr/>
          <p:nvPr>
            <p:extLst>
              <p:ext uri="{D42A27DB-BD31-4B8C-83A1-F6EECF244321}">
                <p14:modId xmlns:p14="http://schemas.microsoft.com/office/powerpoint/2010/main" val="210358169"/>
              </p:ext>
            </p:extLst>
          </p:nvPr>
        </p:nvGraphicFramePr>
        <p:xfrm>
          <a:off x="179512" y="5157192"/>
          <a:ext cx="8792616" cy="122826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601706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p:cNvPicPr>
            <a:picLocks noChangeAspect="1"/>
          </p:cNvPicPr>
          <p:nvPr/>
        </p:nvPicPr>
        <p:blipFill>
          <a:blip r:embed="rId2"/>
          <a:stretch>
            <a:fillRect/>
          </a:stretch>
        </p:blipFill>
        <p:spPr>
          <a:xfrm>
            <a:off x="-14690" y="15699"/>
            <a:ext cx="9144000" cy="6886575"/>
          </a:xfrm>
          <a:prstGeom prst="rect">
            <a:avLst/>
          </a:prstGeom>
        </p:spPr>
      </p:pic>
      <p:graphicFrame>
        <p:nvGraphicFramePr>
          <p:cNvPr id="23" name="Diagrama 22"/>
          <p:cNvGraphicFramePr/>
          <p:nvPr>
            <p:extLst>
              <p:ext uri="{D42A27DB-BD31-4B8C-83A1-F6EECF244321}">
                <p14:modId xmlns:p14="http://schemas.microsoft.com/office/powerpoint/2010/main" val="3439772587"/>
              </p:ext>
            </p:extLst>
          </p:nvPr>
        </p:nvGraphicFramePr>
        <p:xfrm>
          <a:off x="611560" y="1506164"/>
          <a:ext cx="8064896" cy="46591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8" name="18 CuadroTexto"/>
          <p:cNvSpPr txBox="1"/>
          <p:nvPr/>
        </p:nvSpPr>
        <p:spPr>
          <a:xfrm>
            <a:off x="0" y="188640"/>
            <a:ext cx="9129310"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scene3d>
              <a:camera prst="orthographicFront"/>
              <a:lightRig rig="soft" dir="t">
                <a:rot lat="0" lon="0" rev="10800000"/>
              </a:lightRig>
            </a:scene3d>
            <a:sp3d>
              <a:bevelT w="27940" h="12700"/>
              <a:contourClr>
                <a:srgbClr val="DDDDDD"/>
              </a:contourClr>
            </a:sp3d>
          </a:bodyPr>
          <a:lstStyle/>
          <a:p>
            <a:pPr>
              <a:defRPr/>
            </a:pPr>
            <a:r>
              <a:rPr lang="es-ES" spc="150" dirty="0" smtClean="0">
                <a:ln w="11430"/>
                <a:solidFill>
                  <a:schemeClr val="accent1">
                    <a:lumMod val="50000"/>
                  </a:schemeClr>
                </a:solidFill>
                <a:effectLst>
                  <a:outerShdw blurRad="25400" algn="tl" rotWithShape="0">
                    <a:srgbClr val="000000">
                      <a:alpha val="43000"/>
                    </a:srgbClr>
                  </a:outerShdw>
                </a:effectLst>
                <a:latin typeface="Calibri" pitchFamily="34" charset="0"/>
              </a:rPr>
              <a:t>CONCILIACION SALDOS CONTABLES </a:t>
            </a:r>
          </a:p>
        </p:txBody>
      </p:sp>
      <p:pic>
        <p:nvPicPr>
          <p:cNvPr id="16" name="Imagen 15"/>
          <p:cNvPicPr>
            <a:picLocks noChangeAspect="1"/>
          </p:cNvPicPr>
          <p:nvPr/>
        </p:nvPicPr>
        <p:blipFill>
          <a:blip r:embed="rId8"/>
          <a:stretch>
            <a:fillRect/>
          </a:stretch>
        </p:blipFill>
        <p:spPr>
          <a:xfrm>
            <a:off x="3412130" y="1844824"/>
            <a:ext cx="2305050" cy="1514475"/>
          </a:xfrm>
          <a:prstGeom prst="rect">
            <a:avLst/>
          </a:prstGeom>
        </p:spPr>
      </p:pic>
      <p:sp>
        <p:nvSpPr>
          <p:cNvPr id="24" name="CuadroTexto 23"/>
          <p:cNvSpPr txBox="1"/>
          <p:nvPr/>
        </p:nvSpPr>
        <p:spPr>
          <a:xfrm>
            <a:off x="3347864" y="4359608"/>
            <a:ext cx="2645789" cy="584775"/>
          </a:xfrm>
          <a:prstGeom prst="rect">
            <a:avLst/>
          </a:prstGeom>
          <a:noFill/>
        </p:spPr>
        <p:txBody>
          <a:bodyPr wrap="none" rtlCol="0">
            <a:spAutoFit/>
          </a:bodyPr>
          <a:lstStyle/>
          <a:p>
            <a:r>
              <a:rPr lang="es-ES" sz="1600" dirty="0" smtClean="0"/>
              <a:t>SALDOS DE CUENTAS</a:t>
            </a:r>
          </a:p>
          <a:p>
            <a:r>
              <a:rPr lang="es-ES" sz="1600" dirty="0" smtClean="0"/>
              <a:t>HT</a:t>
            </a:r>
            <a:endParaRPr lang="es-ES" sz="1600" dirty="0"/>
          </a:p>
        </p:txBody>
      </p:sp>
      <p:pic>
        <p:nvPicPr>
          <p:cNvPr id="29" name="Imagen 28"/>
          <p:cNvPicPr>
            <a:picLocks noChangeAspect="1"/>
          </p:cNvPicPr>
          <p:nvPr/>
        </p:nvPicPr>
        <p:blipFill>
          <a:blip r:embed="rId9"/>
          <a:stretch>
            <a:fillRect/>
          </a:stretch>
        </p:blipFill>
        <p:spPr>
          <a:xfrm>
            <a:off x="3707904" y="5327128"/>
            <a:ext cx="2009276" cy="1530871"/>
          </a:xfrm>
          <a:prstGeom prst="rect">
            <a:avLst/>
          </a:prstGeom>
        </p:spPr>
      </p:pic>
    </p:spTree>
    <p:extLst>
      <p:ext uri="{BB962C8B-B14F-4D97-AF65-F5344CB8AC3E}">
        <p14:creationId xmlns:p14="http://schemas.microsoft.com/office/powerpoint/2010/main" val="2561279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stretch>
            <a:fillRect/>
          </a:stretch>
        </p:blipFill>
        <p:spPr>
          <a:xfrm>
            <a:off x="-14690" y="15699"/>
            <a:ext cx="9144000" cy="6886575"/>
          </a:xfrm>
          <a:prstGeom prst="rect">
            <a:avLst/>
          </a:prstGeom>
        </p:spPr>
      </p:pic>
      <p:sp>
        <p:nvSpPr>
          <p:cNvPr id="11" name="10 CuadroTexto"/>
          <p:cNvSpPr txBox="1"/>
          <p:nvPr/>
        </p:nvSpPr>
        <p:spPr>
          <a:xfrm>
            <a:off x="251520" y="476672"/>
            <a:ext cx="8572560" cy="461665"/>
          </a:xfrm>
          <a:prstGeom prst="rect">
            <a:avLst/>
          </a:prstGeom>
          <a:solidFill>
            <a:schemeClr val="accent2"/>
          </a:solidFill>
          <a:scene3d>
            <a:camera prst="orthographicFront"/>
            <a:lightRig rig="threePt" dir="t"/>
          </a:scene3d>
          <a:sp3d>
            <a:bevelT w="114300" prst="artDeco"/>
          </a:sp3d>
        </p:spPr>
        <p:txBody>
          <a:bodyPr>
            <a:spAutoFit/>
          </a:bodyPr>
          <a:lstStyle/>
          <a:p>
            <a:pPr>
              <a:defRPr/>
            </a:pPr>
            <a:r>
              <a:rPr lang="es-ES" dirty="0">
                <a:solidFill>
                  <a:schemeClr val="bg1"/>
                </a:solidFill>
                <a:latin typeface="Calibri" pitchFamily="34" charset="0"/>
              </a:rPr>
              <a:t>UNIVERSO INSTITUCIONAL, CUMPLIMIENTO Y OMISOS</a:t>
            </a:r>
          </a:p>
        </p:txBody>
      </p:sp>
      <p:graphicFrame>
        <p:nvGraphicFramePr>
          <p:cNvPr id="4" name="Tabla 3"/>
          <p:cNvGraphicFramePr>
            <a:graphicFrameLocks noGrp="1"/>
          </p:cNvGraphicFramePr>
          <p:nvPr>
            <p:extLst>
              <p:ext uri="{D42A27DB-BD31-4B8C-83A1-F6EECF244321}">
                <p14:modId xmlns:p14="http://schemas.microsoft.com/office/powerpoint/2010/main" val="1511108026"/>
              </p:ext>
            </p:extLst>
          </p:nvPr>
        </p:nvGraphicFramePr>
        <p:xfrm>
          <a:off x="703800" y="1628800"/>
          <a:ext cx="7668000" cy="2270760"/>
        </p:xfrm>
        <a:graphic>
          <a:graphicData uri="http://schemas.openxmlformats.org/drawingml/2006/table">
            <a:tbl>
              <a:tblPr firstRow="1" bandRow="1">
                <a:tableStyleId>{5C22544A-7EE6-4342-B048-85BDC9FD1C3A}</a:tableStyleId>
              </a:tblPr>
              <a:tblGrid>
                <a:gridCol w="1836000"/>
                <a:gridCol w="972000"/>
                <a:gridCol w="972000"/>
                <a:gridCol w="972000"/>
                <a:gridCol w="972000"/>
                <a:gridCol w="972000"/>
                <a:gridCol w="972000"/>
              </a:tblGrid>
              <a:tr h="370840">
                <a:tc>
                  <a:txBody>
                    <a:bodyPr/>
                    <a:lstStyle/>
                    <a:p>
                      <a:endParaRPr lang="es-ES" dirty="0"/>
                    </a:p>
                  </a:txBody>
                  <a:tcPr/>
                </a:tc>
                <a:tc>
                  <a:txBody>
                    <a:bodyPr/>
                    <a:lstStyle/>
                    <a:p>
                      <a:r>
                        <a:rPr lang="es-ES" dirty="0" smtClean="0"/>
                        <a:t>2009</a:t>
                      </a:r>
                      <a:endParaRPr lang="es-ES" dirty="0"/>
                    </a:p>
                  </a:txBody>
                  <a:tcPr/>
                </a:tc>
                <a:tc>
                  <a:txBody>
                    <a:bodyPr/>
                    <a:lstStyle/>
                    <a:p>
                      <a:r>
                        <a:rPr lang="es-ES" dirty="0" smtClean="0"/>
                        <a:t>2010</a:t>
                      </a:r>
                      <a:endParaRPr lang="es-ES" dirty="0"/>
                    </a:p>
                  </a:txBody>
                  <a:tcPr/>
                </a:tc>
                <a:tc>
                  <a:txBody>
                    <a:bodyPr/>
                    <a:lstStyle/>
                    <a:p>
                      <a:r>
                        <a:rPr lang="es-ES" dirty="0" smtClean="0"/>
                        <a:t>2011</a:t>
                      </a:r>
                      <a:endParaRPr lang="es-ES" dirty="0"/>
                    </a:p>
                  </a:txBody>
                  <a:tcPr/>
                </a:tc>
                <a:tc>
                  <a:txBody>
                    <a:bodyPr/>
                    <a:lstStyle/>
                    <a:p>
                      <a:r>
                        <a:rPr lang="es-ES" dirty="0" smtClean="0"/>
                        <a:t>2012</a:t>
                      </a:r>
                      <a:endParaRPr lang="es-ES" dirty="0"/>
                    </a:p>
                  </a:txBody>
                  <a:tcPr/>
                </a:tc>
                <a:tc>
                  <a:txBody>
                    <a:bodyPr/>
                    <a:lstStyle/>
                    <a:p>
                      <a:r>
                        <a:rPr lang="es-ES" dirty="0" smtClean="0"/>
                        <a:t>2013</a:t>
                      </a:r>
                      <a:endParaRPr lang="es-ES" dirty="0"/>
                    </a:p>
                  </a:txBody>
                  <a:tcPr/>
                </a:tc>
                <a:tc>
                  <a:txBody>
                    <a:bodyPr/>
                    <a:lstStyle/>
                    <a:p>
                      <a:r>
                        <a:rPr lang="es-ES" dirty="0" smtClean="0"/>
                        <a:t>2014</a:t>
                      </a:r>
                      <a:endParaRPr lang="es-ES" dirty="0"/>
                    </a:p>
                  </a:txBody>
                  <a:tcPr/>
                </a:tc>
              </a:tr>
              <a:tr h="370840">
                <a:tc>
                  <a:txBody>
                    <a:bodyPr/>
                    <a:lstStyle/>
                    <a:p>
                      <a:r>
                        <a:rPr lang="es-ES" sz="1600" b="1" dirty="0" smtClean="0">
                          <a:solidFill>
                            <a:schemeClr val="tx1"/>
                          </a:solidFill>
                          <a:latin typeface="Calibri" panose="020F0502020204030204" pitchFamily="34" charset="0"/>
                        </a:rPr>
                        <a:t>UNIVERSO</a:t>
                      </a:r>
                      <a:endParaRPr lang="es-ES" sz="1600" b="1" dirty="0">
                        <a:solidFill>
                          <a:schemeClr val="tx1"/>
                        </a:solidFill>
                        <a:latin typeface="Calibri" panose="020F0502020204030204" pitchFamily="34" charset="0"/>
                      </a:endParaRPr>
                    </a:p>
                  </a:txBody>
                  <a:tcPr/>
                </a:tc>
                <a:tc>
                  <a:txBody>
                    <a:bodyPr/>
                    <a:lstStyle/>
                    <a:p>
                      <a:r>
                        <a:rPr lang="es-ES" b="1" dirty="0" smtClean="0">
                          <a:solidFill>
                            <a:schemeClr val="tx1"/>
                          </a:solidFill>
                        </a:rPr>
                        <a:t>2247</a:t>
                      </a:r>
                      <a:endParaRPr lang="es-ES" b="1" dirty="0">
                        <a:solidFill>
                          <a:schemeClr val="tx1"/>
                        </a:solidFill>
                      </a:endParaRPr>
                    </a:p>
                  </a:txBody>
                  <a:tcPr/>
                </a:tc>
                <a:tc>
                  <a:txBody>
                    <a:bodyPr/>
                    <a:lstStyle/>
                    <a:p>
                      <a:r>
                        <a:rPr lang="es-ES" b="1" dirty="0" smtClean="0">
                          <a:solidFill>
                            <a:schemeClr val="tx1"/>
                          </a:solidFill>
                        </a:rPr>
                        <a:t>2252</a:t>
                      </a:r>
                      <a:endParaRPr lang="es-ES" b="1" dirty="0">
                        <a:solidFill>
                          <a:schemeClr val="tx1"/>
                        </a:solidFill>
                      </a:endParaRPr>
                    </a:p>
                  </a:txBody>
                  <a:tcPr/>
                </a:tc>
                <a:tc>
                  <a:txBody>
                    <a:bodyPr/>
                    <a:lstStyle/>
                    <a:p>
                      <a:r>
                        <a:rPr lang="es-ES" b="1" dirty="0" smtClean="0">
                          <a:solidFill>
                            <a:schemeClr val="tx1"/>
                          </a:solidFill>
                        </a:rPr>
                        <a:t>2276</a:t>
                      </a:r>
                      <a:endParaRPr lang="es-ES" b="1" dirty="0">
                        <a:solidFill>
                          <a:schemeClr val="tx1"/>
                        </a:solidFill>
                      </a:endParaRPr>
                    </a:p>
                  </a:txBody>
                  <a:tcPr/>
                </a:tc>
                <a:tc>
                  <a:txBody>
                    <a:bodyPr/>
                    <a:lstStyle/>
                    <a:p>
                      <a:r>
                        <a:rPr lang="es-ES" b="1" dirty="0" smtClean="0">
                          <a:solidFill>
                            <a:schemeClr val="tx1"/>
                          </a:solidFill>
                        </a:rPr>
                        <a:t>2305</a:t>
                      </a:r>
                      <a:endParaRPr lang="es-ES" b="1" dirty="0">
                        <a:solidFill>
                          <a:schemeClr val="tx1"/>
                        </a:solidFill>
                      </a:endParaRPr>
                    </a:p>
                  </a:txBody>
                  <a:tcPr/>
                </a:tc>
                <a:tc>
                  <a:txBody>
                    <a:bodyPr/>
                    <a:lstStyle/>
                    <a:p>
                      <a:r>
                        <a:rPr lang="es-ES" b="1" dirty="0" smtClean="0">
                          <a:solidFill>
                            <a:schemeClr val="tx1"/>
                          </a:solidFill>
                        </a:rPr>
                        <a:t>2330</a:t>
                      </a:r>
                      <a:endParaRPr lang="es-ES" b="1" dirty="0">
                        <a:solidFill>
                          <a:schemeClr val="tx1"/>
                        </a:solidFill>
                      </a:endParaRPr>
                    </a:p>
                  </a:txBody>
                  <a:tcPr/>
                </a:tc>
                <a:tc>
                  <a:txBody>
                    <a:bodyPr/>
                    <a:lstStyle/>
                    <a:p>
                      <a:r>
                        <a:rPr lang="es-ES" b="1" dirty="0" smtClean="0">
                          <a:solidFill>
                            <a:schemeClr val="tx1"/>
                          </a:solidFill>
                        </a:rPr>
                        <a:t>2362</a:t>
                      </a:r>
                      <a:endParaRPr lang="es-ES" b="1" dirty="0">
                        <a:solidFill>
                          <a:schemeClr val="tx1"/>
                        </a:solidFill>
                      </a:endParaRPr>
                    </a:p>
                  </a:txBody>
                  <a:tcPr/>
                </a:tc>
              </a:tr>
              <a:tr h="370840">
                <a:tc>
                  <a:txBody>
                    <a:bodyPr/>
                    <a:lstStyle/>
                    <a:p>
                      <a:r>
                        <a:rPr lang="es-ES" sz="1600" dirty="0" smtClean="0">
                          <a:solidFill>
                            <a:srgbClr val="0066FF"/>
                          </a:solidFill>
                          <a:latin typeface="Calibri" panose="020F0502020204030204" pitchFamily="34" charset="0"/>
                        </a:rPr>
                        <a:t>PRESENTACION OPORTUNA</a:t>
                      </a:r>
                      <a:endParaRPr lang="es-ES" sz="1600" dirty="0">
                        <a:solidFill>
                          <a:srgbClr val="0066FF"/>
                        </a:solidFill>
                        <a:latin typeface="Calibri" panose="020F0502020204030204" pitchFamily="34" charset="0"/>
                      </a:endParaRPr>
                    </a:p>
                  </a:txBody>
                  <a:tcPr/>
                </a:tc>
                <a:tc>
                  <a:txBody>
                    <a:bodyPr/>
                    <a:lstStyle/>
                    <a:p>
                      <a:r>
                        <a:rPr lang="es-ES" dirty="0" smtClean="0">
                          <a:solidFill>
                            <a:srgbClr val="0066FF"/>
                          </a:solidFill>
                        </a:rPr>
                        <a:t>283</a:t>
                      </a:r>
                      <a:endParaRPr lang="es-ES" dirty="0">
                        <a:solidFill>
                          <a:srgbClr val="0066FF"/>
                        </a:solidFill>
                      </a:endParaRPr>
                    </a:p>
                  </a:txBody>
                  <a:tcPr/>
                </a:tc>
                <a:tc>
                  <a:txBody>
                    <a:bodyPr/>
                    <a:lstStyle/>
                    <a:p>
                      <a:r>
                        <a:rPr lang="es-ES" dirty="0" smtClean="0">
                          <a:solidFill>
                            <a:srgbClr val="0066FF"/>
                          </a:solidFill>
                        </a:rPr>
                        <a:t>688</a:t>
                      </a:r>
                      <a:endParaRPr lang="es-ES" dirty="0">
                        <a:solidFill>
                          <a:srgbClr val="0066FF"/>
                        </a:solidFill>
                      </a:endParaRPr>
                    </a:p>
                  </a:txBody>
                  <a:tcPr/>
                </a:tc>
                <a:tc>
                  <a:txBody>
                    <a:bodyPr/>
                    <a:lstStyle/>
                    <a:p>
                      <a:r>
                        <a:rPr lang="es-ES" dirty="0" smtClean="0">
                          <a:solidFill>
                            <a:srgbClr val="0066FF"/>
                          </a:solidFill>
                        </a:rPr>
                        <a:t>1333</a:t>
                      </a:r>
                      <a:endParaRPr lang="es-ES" dirty="0">
                        <a:solidFill>
                          <a:srgbClr val="0066FF"/>
                        </a:solidFill>
                      </a:endParaRPr>
                    </a:p>
                  </a:txBody>
                  <a:tcPr/>
                </a:tc>
                <a:tc>
                  <a:txBody>
                    <a:bodyPr/>
                    <a:lstStyle/>
                    <a:p>
                      <a:r>
                        <a:rPr lang="es-ES" dirty="0" smtClean="0">
                          <a:solidFill>
                            <a:srgbClr val="0066FF"/>
                          </a:solidFill>
                        </a:rPr>
                        <a:t>1341</a:t>
                      </a:r>
                      <a:endParaRPr lang="es-ES" dirty="0">
                        <a:solidFill>
                          <a:srgbClr val="0066FF"/>
                        </a:solidFill>
                      </a:endParaRPr>
                    </a:p>
                  </a:txBody>
                  <a:tcPr/>
                </a:tc>
                <a:tc>
                  <a:txBody>
                    <a:bodyPr/>
                    <a:lstStyle/>
                    <a:p>
                      <a:r>
                        <a:rPr lang="es-ES" dirty="0" smtClean="0">
                          <a:solidFill>
                            <a:srgbClr val="0066FF"/>
                          </a:solidFill>
                        </a:rPr>
                        <a:t>1395</a:t>
                      </a:r>
                      <a:endParaRPr lang="es-ES" dirty="0">
                        <a:solidFill>
                          <a:srgbClr val="0066FF"/>
                        </a:solidFill>
                      </a:endParaRPr>
                    </a:p>
                  </a:txBody>
                  <a:tcPr/>
                </a:tc>
                <a:tc>
                  <a:txBody>
                    <a:bodyPr/>
                    <a:lstStyle/>
                    <a:p>
                      <a:r>
                        <a:rPr lang="es-ES" dirty="0" smtClean="0">
                          <a:solidFill>
                            <a:srgbClr val="0066FF"/>
                          </a:solidFill>
                        </a:rPr>
                        <a:t>1239</a:t>
                      </a:r>
                      <a:endParaRPr lang="es-ES" dirty="0">
                        <a:solidFill>
                          <a:srgbClr val="0066FF"/>
                        </a:solidFill>
                      </a:endParaRPr>
                    </a:p>
                  </a:txBody>
                  <a:tcPr/>
                </a:tc>
              </a:tr>
              <a:tr h="370840">
                <a:tc>
                  <a:txBody>
                    <a:bodyPr/>
                    <a:lstStyle/>
                    <a:p>
                      <a:r>
                        <a:rPr lang="es-ES" sz="1600" dirty="0" smtClean="0">
                          <a:solidFill>
                            <a:srgbClr val="7030A0"/>
                          </a:solidFill>
                          <a:latin typeface="Calibri" panose="020F0502020204030204" pitchFamily="34" charset="0"/>
                        </a:rPr>
                        <a:t>EXTEMPORANEOS</a:t>
                      </a:r>
                      <a:endParaRPr lang="es-ES" sz="1600" dirty="0">
                        <a:solidFill>
                          <a:srgbClr val="7030A0"/>
                        </a:solidFill>
                        <a:latin typeface="Calibri" panose="020F0502020204030204" pitchFamily="34" charset="0"/>
                      </a:endParaRPr>
                    </a:p>
                  </a:txBody>
                  <a:tcPr/>
                </a:tc>
                <a:tc>
                  <a:txBody>
                    <a:bodyPr/>
                    <a:lstStyle/>
                    <a:p>
                      <a:r>
                        <a:rPr lang="es-ES" dirty="0" smtClean="0">
                          <a:solidFill>
                            <a:srgbClr val="7030A0"/>
                          </a:solidFill>
                        </a:rPr>
                        <a:t>516</a:t>
                      </a:r>
                      <a:endParaRPr lang="es-ES" dirty="0">
                        <a:solidFill>
                          <a:srgbClr val="7030A0"/>
                        </a:solidFill>
                      </a:endParaRPr>
                    </a:p>
                  </a:txBody>
                  <a:tcPr/>
                </a:tc>
                <a:tc>
                  <a:txBody>
                    <a:bodyPr/>
                    <a:lstStyle/>
                    <a:p>
                      <a:r>
                        <a:rPr lang="es-ES" dirty="0" smtClean="0">
                          <a:solidFill>
                            <a:srgbClr val="7030A0"/>
                          </a:solidFill>
                        </a:rPr>
                        <a:t>134</a:t>
                      </a:r>
                      <a:endParaRPr lang="es-ES" dirty="0">
                        <a:solidFill>
                          <a:srgbClr val="7030A0"/>
                        </a:solidFill>
                      </a:endParaRPr>
                    </a:p>
                  </a:txBody>
                  <a:tcPr/>
                </a:tc>
                <a:tc>
                  <a:txBody>
                    <a:bodyPr/>
                    <a:lstStyle/>
                    <a:p>
                      <a:r>
                        <a:rPr lang="es-ES" dirty="0" smtClean="0">
                          <a:solidFill>
                            <a:srgbClr val="7030A0"/>
                          </a:solidFill>
                        </a:rPr>
                        <a:t>103</a:t>
                      </a:r>
                      <a:endParaRPr lang="es-ES" dirty="0">
                        <a:solidFill>
                          <a:srgbClr val="7030A0"/>
                        </a:solidFill>
                      </a:endParaRPr>
                    </a:p>
                  </a:txBody>
                  <a:tcPr/>
                </a:tc>
                <a:tc>
                  <a:txBody>
                    <a:bodyPr/>
                    <a:lstStyle/>
                    <a:p>
                      <a:r>
                        <a:rPr lang="es-ES" dirty="0" smtClean="0">
                          <a:solidFill>
                            <a:srgbClr val="7030A0"/>
                          </a:solidFill>
                        </a:rPr>
                        <a:t>191</a:t>
                      </a:r>
                      <a:endParaRPr lang="es-ES" dirty="0">
                        <a:solidFill>
                          <a:srgbClr val="7030A0"/>
                        </a:solidFill>
                      </a:endParaRPr>
                    </a:p>
                  </a:txBody>
                  <a:tcPr/>
                </a:tc>
                <a:tc>
                  <a:txBody>
                    <a:bodyPr/>
                    <a:lstStyle/>
                    <a:p>
                      <a:r>
                        <a:rPr lang="es-ES" dirty="0" smtClean="0">
                          <a:solidFill>
                            <a:srgbClr val="7030A0"/>
                          </a:solidFill>
                        </a:rPr>
                        <a:t>361</a:t>
                      </a:r>
                      <a:endParaRPr lang="es-ES" dirty="0">
                        <a:solidFill>
                          <a:srgbClr val="7030A0"/>
                        </a:solidFill>
                      </a:endParaRPr>
                    </a:p>
                  </a:txBody>
                  <a:tcPr/>
                </a:tc>
                <a:tc>
                  <a:txBody>
                    <a:bodyPr/>
                    <a:lstStyle/>
                    <a:p>
                      <a:r>
                        <a:rPr lang="es-ES" dirty="0" smtClean="0">
                          <a:solidFill>
                            <a:srgbClr val="7030A0"/>
                          </a:solidFill>
                        </a:rPr>
                        <a:t>474</a:t>
                      </a:r>
                      <a:endParaRPr lang="es-ES" dirty="0">
                        <a:solidFill>
                          <a:srgbClr val="7030A0"/>
                        </a:solidFill>
                      </a:endParaRPr>
                    </a:p>
                  </a:txBody>
                  <a:tcPr/>
                </a:tc>
              </a:tr>
              <a:tr h="370840">
                <a:tc>
                  <a:txBody>
                    <a:bodyPr/>
                    <a:lstStyle/>
                    <a:p>
                      <a:r>
                        <a:rPr lang="es-ES" sz="1600" dirty="0" smtClean="0">
                          <a:solidFill>
                            <a:srgbClr val="FF0000"/>
                          </a:solidFill>
                          <a:latin typeface="Calibri" panose="020F0502020204030204" pitchFamily="34" charset="0"/>
                        </a:rPr>
                        <a:t>OMISOS AL INFORME SAFOP</a:t>
                      </a:r>
                      <a:endParaRPr lang="es-ES" sz="1600" dirty="0">
                        <a:solidFill>
                          <a:srgbClr val="FF0000"/>
                        </a:solidFill>
                        <a:latin typeface="Calibri" panose="020F0502020204030204" pitchFamily="34" charset="0"/>
                      </a:endParaRPr>
                    </a:p>
                  </a:txBody>
                  <a:tcPr/>
                </a:tc>
                <a:tc>
                  <a:txBody>
                    <a:bodyPr/>
                    <a:lstStyle/>
                    <a:p>
                      <a:r>
                        <a:rPr lang="es-ES" dirty="0" smtClean="0">
                          <a:solidFill>
                            <a:srgbClr val="FF0000"/>
                          </a:solidFill>
                        </a:rPr>
                        <a:t>1448</a:t>
                      </a:r>
                      <a:endParaRPr lang="es-ES" dirty="0">
                        <a:solidFill>
                          <a:srgbClr val="FF0000"/>
                        </a:solidFill>
                      </a:endParaRPr>
                    </a:p>
                  </a:txBody>
                  <a:tcPr/>
                </a:tc>
                <a:tc>
                  <a:txBody>
                    <a:bodyPr/>
                    <a:lstStyle/>
                    <a:p>
                      <a:r>
                        <a:rPr lang="es-ES" dirty="0" smtClean="0">
                          <a:solidFill>
                            <a:srgbClr val="FF0000"/>
                          </a:solidFill>
                        </a:rPr>
                        <a:t>1430</a:t>
                      </a:r>
                      <a:endParaRPr lang="es-ES" dirty="0">
                        <a:solidFill>
                          <a:srgbClr val="FF0000"/>
                        </a:solidFill>
                      </a:endParaRPr>
                    </a:p>
                  </a:txBody>
                  <a:tcPr/>
                </a:tc>
                <a:tc>
                  <a:txBody>
                    <a:bodyPr/>
                    <a:lstStyle/>
                    <a:p>
                      <a:r>
                        <a:rPr lang="es-ES" dirty="0" smtClean="0">
                          <a:solidFill>
                            <a:srgbClr val="FF0000"/>
                          </a:solidFill>
                        </a:rPr>
                        <a:t>840</a:t>
                      </a:r>
                      <a:endParaRPr lang="es-ES" dirty="0">
                        <a:solidFill>
                          <a:srgbClr val="FF0000"/>
                        </a:solidFill>
                      </a:endParaRPr>
                    </a:p>
                  </a:txBody>
                  <a:tcPr/>
                </a:tc>
                <a:tc>
                  <a:txBody>
                    <a:bodyPr/>
                    <a:lstStyle/>
                    <a:p>
                      <a:r>
                        <a:rPr lang="es-ES" dirty="0" smtClean="0">
                          <a:solidFill>
                            <a:srgbClr val="FF0000"/>
                          </a:solidFill>
                        </a:rPr>
                        <a:t>773</a:t>
                      </a:r>
                      <a:endParaRPr lang="es-ES" dirty="0">
                        <a:solidFill>
                          <a:srgbClr val="FF0000"/>
                        </a:solidFill>
                      </a:endParaRPr>
                    </a:p>
                  </a:txBody>
                  <a:tcPr/>
                </a:tc>
                <a:tc>
                  <a:txBody>
                    <a:bodyPr/>
                    <a:lstStyle/>
                    <a:p>
                      <a:r>
                        <a:rPr lang="es-ES" dirty="0" smtClean="0">
                          <a:solidFill>
                            <a:srgbClr val="FF0000"/>
                          </a:solidFill>
                        </a:rPr>
                        <a:t>574</a:t>
                      </a:r>
                      <a:endParaRPr lang="es-ES" dirty="0">
                        <a:solidFill>
                          <a:srgbClr val="FF0000"/>
                        </a:solidFill>
                      </a:endParaRPr>
                    </a:p>
                  </a:txBody>
                  <a:tcPr/>
                </a:tc>
                <a:tc>
                  <a:txBody>
                    <a:bodyPr/>
                    <a:lstStyle/>
                    <a:p>
                      <a:r>
                        <a:rPr lang="es-ES" dirty="0" smtClean="0">
                          <a:solidFill>
                            <a:srgbClr val="FF0000"/>
                          </a:solidFill>
                        </a:rPr>
                        <a:t>649</a:t>
                      </a:r>
                      <a:endParaRPr lang="es-ES" dirty="0">
                        <a:solidFill>
                          <a:srgbClr val="FF0000"/>
                        </a:solidFill>
                      </a:endParaRPr>
                    </a:p>
                  </a:txBody>
                  <a:tcPr/>
                </a:tc>
              </a:tr>
            </a:tbl>
          </a:graphicData>
        </a:graphic>
      </p:graphicFrame>
      <p:sp>
        <p:nvSpPr>
          <p:cNvPr id="5" name="CuadroTexto 4"/>
          <p:cNvSpPr txBox="1"/>
          <p:nvPr/>
        </p:nvSpPr>
        <p:spPr>
          <a:xfrm>
            <a:off x="539552" y="1052736"/>
            <a:ext cx="7848872" cy="461665"/>
          </a:xfrm>
          <a:prstGeom prst="rect">
            <a:avLst/>
          </a:prstGeom>
          <a:noFill/>
        </p:spPr>
        <p:txBody>
          <a:bodyPr wrap="square" rtlCol="0">
            <a:spAutoFit/>
          </a:bodyPr>
          <a:lstStyle/>
          <a:p>
            <a:r>
              <a:rPr lang="es-ES" dirty="0" smtClean="0">
                <a:latin typeface="Calibri" panose="020F0502020204030204" pitchFamily="34" charset="0"/>
              </a:rPr>
              <a:t>Evolución en la presentación del SAFOP</a:t>
            </a:r>
            <a:endParaRPr lang="es-ES" dirty="0">
              <a:latin typeface="Calibri" panose="020F0502020204030204" pitchFamily="34" charset="0"/>
            </a:endParaRPr>
          </a:p>
        </p:txBody>
      </p:sp>
      <p:sp>
        <p:nvSpPr>
          <p:cNvPr id="6" name="CuadroTexto 5"/>
          <p:cNvSpPr txBox="1"/>
          <p:nvPr/>
        </p:nvSpPr>
        <p:spPr>
          <a:xfrm>
            <a:off x="236385" y="4293096"/>
            <a:ext cx="8899485" cy="1384995"/>
          </a:xfrm>
          <a:prstGeom prst="rect">
            <a:avLst/>
          </a:prstGeom>
          <a:noFill/>
        </p:spPr>
        <p:txBody>
          <a:bodyPr wrap="square" rtlCol="0">
            <a:spAutoFit/>
          </a:bodyPr>
          <a:lstStyle/>
          <a:p>
            <a:pPr algn="just"/>
            <a:r>
              <a:rPr lang="es-ES" sz="3600" dirty="0" smtClean="0">
                <a:latin typeface="Calibri" panose="020F0502020204030204" pitchFamily="34" charset="0"/>
              </a:rPr>
              <a:t>Principal causa de extemporaneidad</a:t>
            </a:r>
            <a:r>
              <a:rPr lang="es-ES" dirty="0" smtClean="0">
                <a:latin typeface="Calibri" panose="020F0502020204030204" pitchFamily="34" charset="0"/>
              </a:rPr>
              <a:t>:  </a:t>
            </a:r>
          </a:p>
          <a:p>
            <a:pPr algn="just"/>
            <a:r>
              <a:rPr lang="es-ES" dirty="0" smtClean="0">
                <a:latin typeface="Calibri" panose="020F0502020204030204" pitchFamily="34" charset="0"/>
              </a:rPr>
              <a:t>   - No presentar la carpeta simultáneamente con la Transmisión.</a:t>
            </a:r>
          </a:p>
          <a:p>
            <a:pPr algn="just"/>
            <a:r>
              <a:rPr lang="es-ES" dirty="0">
                <a:latin typeface="Calibri" panose="020F0502020204030204" pitchFamily="34" charset="0"/>
              </a:rPr>
              <a:t> </a:t>
            </a:r>
            <a:r>
              <a:rPr lang="es-ES" dirty="0" smtClean="0">
                <a:latin typeface="Calibri" panose="020F0502020204030204" pitchFamily="34" charset="0"/>
              </a:rPr>
              <a:t>  - Transmitir y presentar la carpeta en fecha posterior.</a:t>
            </a:r>
            <a:endParaRPr lang="es-ES" dirty="0">
              <a:latin typeface="Calibri" panose="020F0502020204030204" pitchFamily="34" charset="0"/>
            </a:endParaRPr>
          </a:p>
        </p:txBody>
      </p:sp>
      <p:sp>
        <p:nvSpPr>
          <p:cNvPr id="17"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14690" y="15699"/>
            <a:ext cx="9144000" cy="6886575"/>
          </a:xfrm>
          <a:prstGeom prst="rect">
            <a:avLst/>
          </a:prstGeom>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graphicFrame>
        <p:nvGraphicFramePr>
          <p:cNvPr id="1026" name="Object 3"/>
          <p:cNvGraphicFramePr>
            <a:graphicFrameLocks noChangeAspect="1"/>
          </p:cNvGraphicFramePr>
          <p:nvPr>
            <p:extLst>
              <p:ext uri="{D42A27DB-BD31-4B8C-83A1-F6EECF244321}">
                <p14:modId xmlns:p14="http://schemas.microsoft.com/office/powerpoint/2010/main" val="3235808384"/>
              </p:ext>
            </p:extLst>
          </p:nvPr>
        </p:nvGraphicFramePr>
        <p:xfrm>
          <a:off x="357188" y="500063"/>
          <a:ext cx="8215312" cy="5703887"/>
        </p:xfrm>
        <a:graphic>
          <a:graphicData uri="http://schemas.openxmlformats.org/presentationml/2006/ole">
            <mc:AlternateContent xmlns:mc="http://schemas.openxmlformats.org/markup-compatibility/2006">
              <mc:Choice xmlns:v="urn:schemas-microsoft-com:vml" Requires="v">
                <p:oleObj spid="_x0000_s1060" name="Worksheet" r:id="rId4" imgW="7020037" imgH="4105387" progId="Excel.Sheet.12">
                  <p:embed/>
                </p:oleObj>
              </mc:Choice>
              <mc:Fallback>
                <p:oleObj name="Worksheet" r:id="rId4" imgW="7020037" imgH="4105387" progId="Excel.Sheet.12">
                  <p:embed/>
                  <p:pic>
                    <p:nvPicPr>
                      <p:cNvPr id="0" name="Object 3"/>
                      <p:cNvPicPr>
                        <a:picLocks noChangeAspect="1" noChangeArrowheads="1"/>
                      </p:cNvPicPr>
                      <p:nvPr/>
                    </p:nvPicPr>
                    <p:blipFill>
                      <a:blip r:embed="rId5"/>
                      <a:srcRect/>
                      <a:stretch>
                        <a:fillRect/>
                      </a:stretch>
                    </p:blipFill>
                    <p:spPr bwMode="auto">
                      <a:xfrm>
                        <a:off x="357188" y="500063"/>
                        <a:ext cx="8215312" cy="5703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Marcador de pie de página 2"/>
          <p:cNvSpPr txBox="1">
            <a:spLocks/>
          </p:cNvSpPr>
          <p:nvPr/>
        </p:nvSpPr>
        <p:spPr bwMode="auto">
          <a:xfrm>
            <a:off x="4788024" y="6529468"/>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ma1">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a1" id="{6957252B-2A4A-49D9-9798-95F7D634D4DB}" vid="{7915CEFA-5B84-4356-8E78-F970D60A7F30}"/>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26699</TotalTime>
  <Words>1162</Words>
  <Application>Microsoft Office PowerPoint</Application>
  <PresentationFormat>Presentación en pantalla (4:3)</PresentationFormat>
  <Paragraphs>221</Paragraphs>
  <Slides>29</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8" baseType="lpstr">
      <vt:lpstr>Aparajita</vt:lpstr>
      <vt:lpstr>Arial</vt:lpstr>
      <vt:lpstr>Arial Black</vt:lpstr>
      <vt:lpstr>Calibri</vt:lpstr>
      <vt:lpstr>Times New Roman</vt:lpstr>
      <vt:lpstr>Verdana</vt:lpstr>
      <vt:lpstr>Wingdings</vt:lpstr>
      <vt:lpstr>Tema1</vt:lpstr>
      <vt:lpstr>Worksheet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Prompyme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Aldo Vallejo</dc:creator>
  <cp:lastModifiedBy>Crisanto Mendoza, Maria Socorro</cp:lastModifiedBy>
  <cp:revision>1384</cp:revision>
  <cp:lastPrinted>2015-11-24T17:44:59Z</cp:lastPrinted>
  <dcterms:created xsi:type="dcterms:W3CDTF">2004-03-23T20:11:30Z</dcterms:created>
  <dcterms:modified xsi:type="dcterms:W3CDTF">2015-11-24T17:53:44Z</dcterms:modified>
</cp:coreProperties>
</file>